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4"/>
    <p:sldMasterId id="2147483707" r:id="rId5"/>
    <p:sldMasterId id="2147483873" r:id="rId6"/>
    <p:sldMasterId id="2147483897" r:id="rId7"/>
  </p:sldMasterIdLst>
  <p:notesMasterIdLst>
    <p:notesMasterId r:id="rId13"/>
  </p:notesMasterIdLst>
  <p:sldIdLst>
    <p:sldId id="279" r:id="rId8"/>
    <p:sldId id="422" r:id="rId9"/>
    <p:sldId id="419" r:id="rId10"/>
    <p:sldId id="421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436" userDrawn="1">
          <p15:clr>
            <a:srgbClr val="A4A3A4"/>
          </p15:clr>
        </p15:guide>
        <p15:guide id="4" pos="5042" userDrawn="1">
          <p15:clr>
            <a:srgbClr val="A4A3A4"/>
          </p15:clr>
        </p15:guide>
        <p15:guide id="5" pos="6244" userDrawn="1">
          <p15:clr>
            <a:srgbClr val="A4A3A4"/>
          </p15:clr>
        </p15:guide>
        <p15:guide id="6" pos="2661" userDrawn="1">
          <p15:clr>
            <a:srgbClr val="A4A3A4"/>
          </p15:clr>
        </p15:guide>
        <p15:guide id="7" orient="horz" pos="867" userDrawn="1">
          <p15:clr>
            <a:srgbClr val="A4A3A4"/>
          </p15:clr>
        </p15:guide>
        <p15:guide id="8" orient="horz" pos="15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CB8636F-24C2-E9E1-A1D0-7D13D3E9990A}" name="Merryn Appleby" initials="MA" userId="S::merryn_appleby@capire.com.au::268d92e0-1e83-4bf9-9dcd-7385994b1aa5" providerId="AD"/>
  <p188:author id="{3923F082-C384-2F15-3137-72A676019A1E}" name="Athalia Zwartz" initials="AZ" userId="S::athalia_zwartz@capire.com.au::72b648d7-ed85-4961-a457-48eaaea7a315" providerId="AD"/>
  <p188:author id="{0915DBD3-9374-6347-362A-8D85C62C524C}" name="Emily Mellon" initials="EM" userId="S::emily_mellon@capire.com.au::cb6ec080-6efa-412a-9a32-1ad1518aaf8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A67"/>
    <a:srgbClr val="D894B0"/>
    <a:srgbClr val="39688F"/>
    <a:srgbClr val="AE7CAF"/>
    <a:srgbClr val="9E4061"/>
    <a:srgbClr val="F47F5E"/>
    <a:srgbClr val="FFFFFF"/>
    <a:srgbClr val="5B5C58"/>
    <a:srgbClr val="5270C4"/>
    <a:srgbClr val="466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E43EEA-7D07-4192-AC74-B3A61F6E81D5}" v="5" dt="2025-04-09T03:24:08.895"/>
    <p1510:client id="{FFA2C251-EB05-459F-8D44-26FA8E4EC39C}" v="40" dt="2025-04-08T05:58:43.3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>
        <p:guide orient="horz" pos="2160"/>
        <p:guide pos="3840"/>
        <p:guide pos="1436"/>
        <p:guide pos="5042"/>
        <p:guide pos="6244"/>
        <p:guide pos="2661"/>
        <p:guide orient="horz" pos="867"/>
        <p:guide orient="horz" pos="15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ryn Appleby" userId="268d92e0-1e83-4bf9-9dcd-7385994b1aa5" providerId="ADAL" clId="{FFA2C251-EB05-459F-8D44-26FA8E4EC39C}"/>
    <pc:docChg chg="undo custSel addSld delSld modSld">
      <pc:chgData name="Merryn Appleby" userId="268d92e0-1e83-4bf9-9dcd-7385994b1aa5" providerId="ADAL" clId="{FFA2C251-EB05-459F-8D44-26FA8E4EC39C}" dt="2025-04-08T06:04:11.858" v="765" actId="207"/>
      <pc:docMkLst>
        <pc:docMk/>
      </pc:docMkLst>
      <pc:sldChg chg="addSp modSp mod">
        <pc:chgData name="Merryn Appleby" userId="268d92e0-1e83-4bf9-9dcd-7385994b1aa5" providerId="ADAL" clId="{FFA2C251-EB05-459F-8D44-26FA8E4EC39C}" dt="2025-04-02T02:50:41.662" v="14" actId="2085"/>
        <pc:sldMkLst>
          <pc:docMk/>
          <pc:sldMk cId="884110839" sldId="279"/>
        </pc:sldMkLst>
        <pc:spChg chg="add mod">
          <ac:chgData name="Merryn Appleby" userId="268d92e0-1e83-4bf9-9dcd-7385994b1aa5" providerId="ADAL" clId="{FFA2C251-EB05-459F-8D44-26FA8E4EC39C}" dt="2025-04-02T02:50:41.662" v="14" actId="2085"/>
          <ac:spMkLst>
            <pc:docMk/>
            <pc:sldMk cId="884110839" sldId="279"/>
            <ac:spMk id="2" creationId="{CA2DC97F-D103-D3BF-7304-93FF944D7698}"/>
          </ac:spMkLst>
        </pc:spChg>
        <pc:spChg chg="mod">
          <ac:chgData name="Merryn Appleby" userId="268d92e0-1e83-4bf9-9dcd-7385994b1aa5" providerId="ADAL" clId="{FFA2C251-EB05-459F-8D44-26FA8E4EC39C}" dt="2025-04-02T02:49:52.790" v="10" actId="20577"/>
          <ac:spMkLst>
            <pc:docMk/>
            <pc:sldMk cId="884110839" sldId="279"/>
            <ac:spMk id="4" creationId="{452A05AE-A174-D344-BD6A-56E8E372A4F9}"/>
          </ac:spMkLst>
        </pc:spChg>
        <pc:picChg chg="mod modCrop">
          <ac:chgData name="Merryn Appleby" userId="268d92e0-1e83-4bf9-9dcd-7385994b1aa5" providerId="ADAL" clId="{FFA2C251-EB05-459F-8D44-26FA8E4EC39C}" dt="2025-04-02T02:49:36.555" v="2" actId="732"/>
          <ac:picMkLst>
            <pc:docMk/>
            <pc:sldMk cId="884110839" sldId="279"/>
            <ac:picMk id="3" creationId="{606A0490-53B2-66EE-7DBA-C565EF87CC33}"/>
          </ac:picMkLst>
        </pc:picChg>
      </pc:sldChg>
      <pc:sldChg chg="addSp delSp modSp del mod">
        <pc:chgData name="Merryn Appleby" userId="268d92e0-1e83-4bf9-9dcd-7385994b1aa5" providerId="ADAL" clId="{FFA2C251-EB05-459F-8D44-26FA8E4EC39C}" dt="2025-04-08T05:51:49.279" v="515" actId="47"/>
        <pc:sldMkLst>
          <pc:docMk/>
          <pc:sldMk cId="1655645020" sldId="399"/>
        </pc:sldMkLst>
      </pc:sldChg>
      <pc:sldChg chg="del">
        <pc:chgData name="Merryn Appleby" userId="268d92e0-1e83-4bf9-9dcd-7385994b1aa5" providerId="ADAL" clId="{FFA2C251-EB05-459F-8D44-26FA8E4EC39C}" dt="2025-04-02T02:50:09.675" v="11" actId="47"/>
        <pc:sldMkLst>
          <pc:docMk/>
          <pc:sldMk cId="3087770876" sldId="401"/>
        </pc:sldMkLst>
      </pc:sldChg>
      <pc:sldChg chg="del">
        <pc:chgData name="Merryn Appleby" userId="268d92e0-1e83-4bf9-9dcd-7385994b1aa5" providerId="ADAL" clId="{FFA2C251-EB05-459F-8D44-26FA8E4EC39C}" dt="2025-04-02T02:50:09.675" v="11" actId="47"/>
        <pc:sldMkLst>
          <pc:docMk/>
          <pc:sldMk cId="856484197" sldId="413"/>
        </pc:sldMkLst>
      </pc:sldChg>
      <pc:sldChg chg="del">
        <pc:chgData name="Merryn Appleby" userId="268d92e0-1e83-4bf9-9dcd-7385994b1aa5" providerId="ADAL" clId="{FFA2C251-EB05-459F-8D44-26FA8E4EC39C}" dt="2025-04-02T02:50:09.675" v="11" actId="47"/>
        <pc:sldMkLst>
          <pc:docMk/>
          <pc:sldMk cId="61299472" sldId="414"/>
        </pc:sldMkLst>
      </pc:sldChg>
      <pc:sldChg chg="del">
        <pc:chgData name="Merryn Appleby" userId="268d92e0-1e83-4bf9-9dcd-7385994b1aa5" providerId="ADAL" clId="{FFA2C251-EB05-459F-8D44-26FA8E4EC39C}" dt="2025-04-02T02:50:09.675" v="11" actId="47"/>
        <pc:sldMkLst>
          <pc:docMk/>
          <pc:sldMk cId="2577497970" sldId="416"/>
        </pc:sldMkLst>
      </pc:sldChg>
      <pc:sldChg chg="del">
        <pc:chgData name="Merryn Appleby" userId="268d92e0-1e83-4bf9-9dcd-7385994b1aa5" providerId="ADAL" clId="{FFA2C251-EB05-459F-8D44-26FA8E4EC39C}" dt="2025-04-02T02:50:51.702" v="16" actId="47"/>
        <pc:sldMkLst>
          <pc:docMk/>
          <pc:sldMk cId="3748250830" sldId="418"/>
        </pc:sldMkLst>
      </pc:sldChg>
      <pc:sldChg chg="addSp delSp modSp add mod">
        <pc:chgData name="Merryn Appleby" userId="268d92e0-1e83-4bf9-9dcd-7385994b1aa5" providerId="ADAL" clId="{FFA2C251-EB05-459F-8D44-26FA8E4EC39C}" dt="2025-04-08T06:04:11.858" v="765" actId="207"/>
        <pc:sldMkLst>
          <pc:docMk/>
          <pc:sldMk cId="2450966394" sldId="419"/>
        </pc:sldMkLst>
        <pc:spChg chg="mod">
          <ac:chgData name="Merryn Appleby" userId="268d92e0-1e83-4bf9-9dcd-7385994b1aa5" providerId="ADAL" clId="{FFA2C251-EB05-459F-8D44-26FA8E4EC39C}" dt="2025-04-08T05:44:54.818" v="459" actId="404"/>
          <ac:spMkLst>
            <pc:docMk/>
            <pc:sldMk cId="2450966394" sldId="419"/>
            <ac:spMk id="2" creationId="{8F750920-D02F-23B8-EE19-94D4108C96A8}"/>
          </ac:spMkLst>
        </pc:spChg>
        <pc:spChg chg="add mod">
          <ac:chgData name="Merryn Appleby" userId="268d92e0-1e83-4bf9-9dcd-7385994b1aa5" providerId="ADAL" clId="{FFA2C251-EB05-459F-8D44-26FA8E4EC39C}" dt="2025-04-08T06:02:55.221" v="746" actId="14100"/>
          <ac:spMkLst>
            <pc:docMk/>
            <pc:sldMk cId="2450966394" sldId="419"/>
            <ac:spMk id="5" creationId="{F253C151-E4AB-3268-A319-08998EC1A6BA}"/>
          </ac:spMkLst>
        </pc:spChg>
        <pc:spChg chg="add mod">
          <ac:chgData name="Merryn Appleby" userId="268d92e0-1e83-4bf9-9dcd-7385994b1aa5" providerId="ADAL" clId="{FFA2C251-EB05-459F-8D44-26FA8E4EC39C}" dt="2025-04-08T06:03:10.236" v="758" actId="20577"/>
          <ac:spMkLst>
            <pc:docMk/>
            <pc:sldMk cId="2450966394" sldId="419"/>
            <ac:spMk id="6" creationId="{5199BA05-D4DA-7A6B-CC0B-CD74F67FFCC7}"/>
          </ac:spMkLst>
        </pc:spChg>
        <pc:spChg chg="add mod">
          <ac:chgData name="Merryn Appleby" userId="268d92e0-1e83-4bf9-9dcd-7385994b1aa5" providerId="ADAL" clId="{FFA2C251-EB05-459F-8D44-26FA8E4EC39C}" dt="2025-04-08T06:04:11.858" v="765" actId="207"/>
          <ac:spMkLst>
            <pc:docMk/>
            <pc:sldMk cId="2450966394" sldId="419"/>
            <ac:spMk id="7" creationId="{35A90E64-B317-27CE-2DCC-552DDB703AB8}"/>
          </ac:spMkLst>
        </pc:spChg>
        <pc:graphicFrameChg chg="add mod modGraphic">
          <ac:chgData name="Merryn Appleby" userId="268d92e0-1e83-4bf9-9dcd-7385994b1aa5" providerId="ADAL" clId="{FFA2C251-EB05-459F-8D44-26FA8E4EC39C}" dt="2025-04-08T06:02:32.773" v="741" actId="14734"/>
          <ac:graphicFrameMkLst>
            <pc:docMk/>
            <pc:sldMk cId="2450966394" sldId="419"/>
            <ac:graphicFrameMk id="3" creationId="{E96E0F18-CD3C-8715-42BB-E3601542DFB2}"/>
          </ac:graphicFrameMkLst>
        </pc:graphicFrameChg>
        <pc:picChg chg="add del mod">
          <ac:chgData name="Merryn Appleby" userId="268d92e0-1e83-4bf9-9dcd-7385994b1aa5" providerId="ADAL" clId="{FFA2C251-EB05-459F-8D44-26FA8E4EC39C}" dt="2025-04-08T05:52:43.880" v="523" actId="478"/>
          <ac:picMkLst>
            <pc:docMk/>
            <pc:sldMk cId="2450966394" sldId="419"/>
            <ac:picMk id="4" creationId="{9C51BE78-C4FC-3F84-C518-F1B46E058EB2}"/>
          </ac:picMkLst>
        </pc:picChg>
      </pc:sldChg>
      <pc:sldChg chg="del">
        <pc:chgData name="Merryn Appleby" userId="268d92e0-1e83-4bf9-9dcd-7385994b1aa5" providerId="ADAL" clId="{FFA2C251-EB05-459F-8D44-26FA8E4EC39C}" dt="2025-04-02T02:50:09.675" v="11" actId="47"/>
        <pc:sldMkLst>
          <pc:docMk/>
          <pc:sldMk cId="1222915690" sldId="420"/>
        </pc:sldMkLst>
      </pc:sldChg>
      <pc:sldChg chg="addSp delSp modSp add del mod">
        <pc:chgData name="Merryn Appleby" userId="268d92e0-1e83-4bf9-9dcd-7385994b1aa5" providerId="ADAL" clId="{FFA2C251-EB05-459F-8D44-26FA8E4EC39C}" dt="2025-04-02T03:18:10.005" v="444" actId="47"/>
        <pc:sldMkLst>
          <pc:docMk/>
          <pc:sldMk cId="1986016467" sldId="420"/>
        </pc:sldMkLst>
      </pc:sldChg>
      <pc:sldChg chg="del">
        <pc:chgData name="Merryn Appleby" userId="268d92e0-1e83-4bf9-9dcd-7385994b1aa5" providerId="ADAL" clId="{FFA2C251-EB05-459F-8D44-26FA8E4EC39C}" dt="2025-04-02T02:50:09.675" v="11" actId="47"/>
        <pc:sldMkLst>
          <pc:docMk/>
          <pc:sldMk cId="759391843" sldId="421"/>
        </pc:sldMkLst>
      </pc:sldChg>
      <pc:sldChg chg="addSp delSp modSp add mod">
        <pc:chgData name="Merryn Appleby" userId="268d92e0-1e83-4bf9-9dcd-7385994b1aa5" providerId="ADAL" clId="{FFA2C251-EB05-459F-8D44-26FA8E4EC39C}" dt="2025-04-08T05:47:51.797" v="481" actId="1076"/>
        <pc:sldMkLst>
          <pc:docMk/>
          <pc:sldMk cId="800065787" sldId="421"/>
        </pc:sldMkLst>
        <pc:spChg chg="mod">
          <ac:chgData name="Merryn Appleby" userId="268d92e0-1e83-4bf9-9dcd-7385994b1aa5" providerId="ADAL" clId="{FFA2C251-EB05-459F-8D44-26FA8E4EC39C}" dt="2025-04-08T05:43:44.967" v="448" actId="404"/>
          <ac:spMkLst>
            <pc:docMk/>
            <pc:sldMk cId="800065787" sldId="421"/>
            <ac:spMk id="2" creationId="{E6E55B9F-F520-4D85-21CE-ABE9B30B2374}"/>
          </ac:spMkLst>
        </pc:spChg>
        <pc:graphicFrameChg chg="add mod modGraphic">
          <ac:chgData name="Merryn Appleby" userId="268d92e0-1e83-4bf9-9dcd-7385994b1aa5" providerId="ADAL" clId="{FFA2C251-EB05-459F-8D44-26FA8E4EC39C}" dt="2025-04-08T05:47:51.797" v="481" actId="1076"/>
          <ac:graphicFrameMkLst>
            <pc:docMk/>
            <pc:sldMk cId="800065787" sldId="421"/>
            <ac:graphicFrameMk id="4" creationId="{B05479A5-7011-FC84-1793-019F3578BC49}"/>
          </ac:graphicFrameMkLst>
        </pc:graphicFrameChg>
      </pc:sldChg>
      <pc:sldChg chg="addSp delSp modSp add mod">
        <pc:chgData name="Merryn Appleby" userId="268d92e0-1e83-4bf9-9dcd-7385994b1aa5" providerId="ADAL" clId="{FFA2C251-EB05-459F-8D44-26FA8E4EC39C}" dt="2025-04-08T05:58:51.769" v="679" actId="5793"/>
        <pc:sldMkLst>
          <pc:docMk/>
          <pc:sldMk cId="3170079017" sldId="422"/>
        </pc:sldMkLst>
        <pc:spChg chg="mod">
          <ac:chgData name="Merryn Appleby" userId="268d92e0-1e83-4bf9-9dcd-7385994b1aa5" providerId="ADAL" clId="{FFA2C251-EB05-459F-8D44-26FA8E4EC39C}" dt="2025-04-08T05:51:57.642" v="518" actId="403"/>
          <ac:spMkLst>
            <pc:docMk/>
            <pc:sldMk cId="3170079017" sldId="422"/>
            <ac:spMk id="2" creationId="{0A6F384D-BE01-A01F-5E6F-FB274D344CDE}"/>
          </ac:spMkLst>
        </pc:spChg>
        <pc:spChg chg="del">
          <ac:chgData name="Merryn Appleby" userId="268d92e0-1e83-4bf9-9dcd-7385994b1aa5" providerId="ADAL" clId="{FFA2C251-EB05-459F-8D44-26FA8E4EC39C}" dt="2025-04-08T05:48:55.825" v="490" actId="478"/>
          <ac:spMkLst>
            <pc:docMk/>
            <pc:sldMk cId="3170079017" sldId="422"/>
            <ac:spMk id="3" creationId="{F5AB1130-D77F-3F15-9104-95C6F295AE2D}"/>
          </ac:spMkLst>
        </pc:spChg>
        <pc:spChg chg="add mod">
          <ac:chgData name="Merryn Appleby" userId="268d92e0-1e83-4bf9-9dcd-7385994b1aa5" providerId="ADAL" clId="{FFA2C251-EB05-459F-8D44-26FA8E4EC39C}" dt="2025-04-08T05:51:24.299" v="511" actId="1076"/>
          <ac:spMkLst>
            <pc:docMk/>
            <pc:sldMk cId="3170079017" sldId="422"/>
            <ac:spMk id="4" creationId="{BA28CA4E-CDE1-B72C-0E22-2507DBE48FD9}"/>
          </ac:spMkLst>
        </pc:spChg>
        <pc:spChg chg="add mod">
          <ac:chgData name="Merryn Appleby" userId="268d92e0-1e83-4bf9-9dcd-7385994b1aa5" providerId="ADAL" clId="{FFA2C251-EB05-459F-8D44-26FA8E4EC39C}" dt="2025-04-08T05:51:24.299" v="511" actId="1076"/>
          <ac:spMkLst>
            <pc:docMk/>
            <pc:sldMk cId="3170079017" sldId="422"/>
            <ac:spMk id="5" creationId="{784FC046-6630-A401-599D-C378CEF35058}"/>
          </ac:spMkLst>
        </pc:spChg>
        <pc:spChg chg="mod">
          <ac:chgData name="Merryn Appleby" userId="268d92e0-1e83-4bf9-9dcd-7385994b1aa5" providerId="ADAL" clId="{FFA2C251-EB05-459F-8D44-26FA8E4EC39C}" dt="2025-04-08T05:49:10.241" v="493" actId="1076"/>
          <ac:spMkLst>
            <pc:docMk/>
            <pc:sldMk cId="3170079017" sldId="422"/>
            <ac:spMk id="17" creationId="{98A40442-083E-7343-28BE-A063A5ED5726}"/>
          </ac:spMkLst>
        </pc:spChg>
        <pc:spChg chg="mod">
          <ac:chgData name="Merryn Appleby" userId="268d92e0-1e83-4bf9-9dcd-7385994b1aa5" providerId="ADAL" clId="{FFA2C251-EB05-459F-8D44-26FA8E4EC39C}" dt="2025-04-08T05:49:10.241" v="493" actId="1076"/>
          <ac:spMkLst>
            <pc:docMk/>
            <pc:sldMk cId="3170079017" sldId="422"/>
            <ac:spMk id="18" creationId="{2198C5AA-784E-5E6A-F7B5-E092D531739D}"/>
          </ac:spMkLst>
        </pc:spChg>
        <pc:spChg chg="del">
          <ac:chgData name="Merryn Appleby" userId="268d92e0-1e83-4bf9-9dcd-7385994b1aa5" providerId="ADAL" clId="{FFA2C251-EB05-459F-8D44-26FA8E4EC39C}" dt="2025-04-08T05:48:58.088" v="491" actId="478"/>
          <ac:spMkLst>
            <pc:docMk/>
            <pc:sldMk cId="3170079017" sldId="422"/>
            <ac:spMk id="19" creationId="{F38F0B93-6000-769C-B01E-E18F7607B452}"/>
          </ac:spMkLst>
        </pc:spChg>
        <pc:spChg chg="mod">
          <ac:chgData name="Merryn Appleby" userId="268d92e0-1e83-4bf9-9dcd-7385994b1aa5" providerId="ADAL" clId="{FFA2C251-EB05-459F-8D44-26FA8E4EC39C}" dt="2025-04-08T05:49:03.912" v="492" actId="1076"/>
          <ac:spMkLst>
            <pc:docMk/>
            <pc:sldMk cId="3170079017" sldId="422"/>
            <ac:spMk id="20" creationId="{CC5835D4-68F3-F68E-A01F-81201D0511D8}"/>
          </ac:spMkLst>
        </pc:spChg>
        <pc:spChg chg="mod">
          <ac:chgData name="Merryn Appleby" userId="268d92e0-1e83-4bf9-9dcd-7385994b1aa5" providerId="ADAL" clId="{FFA2C251-EB05-459F-8D44-26FA8E4EC39C}" dt="2025-04-08T05:49:03.912" v="492" actId="1076"/>
          <ac:spMkLst>
            <pc:docMk/>
            <pc:sldMk cId="3170079017" sldId="422"/>
            <ac:spMk id="21" creationId="{C2A6DC6A-E827-995E-B085-D66DC9864406}"/>
          </ac:spMkLst>
        </pc:spChg>
        <pc:spChg chg="mod">
          <ac:chgData name="Merryn Appleby" userId="268d92e0-1e83-4bf9-9dcd-7385994b1aa5" providerId="ADAL" clId="{FFA2C251-EB05-459F-8D44-26FA8E4EC39C}" dt="2025-04-08T05:50:48.597" v="508" actId="1076"/>
          <ac:spMkLst>
            <pc:docMk/>
            <pc:sldMk cId="3170079017" sldId="422"/>
            <ac:spMk id="24" creationId="{C3B4B789-C2CE-DCEB-059F-F562948AFC5F}"/>
          </ac:spMkLst>
        </pc:spChg>
        <pc:spChg chg="mod">
          <ac:chgData name="Merryn Appleby" userId="268d92e0-1e83-4bf9-9dcd-7385994b1aa5" providerId="ADAL" clId="{FFA2C251-EB05-459F-8D44-26FA8E4EC39C}" dt="2025-04-08T05:58:51.769" v="679" actId="5793"/>
          <ac:spMkLst>
            <pc:docMk/>
            <pc:sldMk cId="3170079017" sldId="422"/>
            <ac:spMk id="25" creationId="{61CE87B0-376D-C880-5884-720615497C55}"/>
          </ac:spMkLst>
        </pc:spChg>
        <pc:picChg chg="add mod">
          <ac:chgData name="Merryn Appleby" userId="268d92e0-1e83-4bf9-9dcd-7385994b1aa5" providerId="ADAL" clId="{FFA2C251-EB05-459F-8D44-26FA8E4EC39C}" dt="2025-04-08T05:51:43.111" v="514" actId="1076"/>
          <ac:picMkLst>
            <pc:docMk/>
            <pc:sldMk cId="3170079017" sldId="422"/>
            <ac:picMk id="6" creationId="{CCA55569-B51D-0EB3-477E-92CAD027768B}"/>
          </ac:picMkLst>
        </pc:picChg>
        <pc:picChg chg="del">
          <ac:chgData name="Merryn Appleby" userId="268d92e0-1e83-4bf9-9dcd-7385994b1aa5" providerId="ADAL" clId="{FFA2C251-EB05-459F-8D44-26FA8E4EC39C}" dt="2025-04-08T05:48:54.027" v="489" actId="478"/>
          <ac:picMkLst>
            <pc:docMk/>
            <pc:sldMk cId="3170079017" sldId="422"/>
            <ac:picMk id="13" creationId="{C3E6CA79-FF3D-B853-1148-2739B93C5ED5}"/>
          </ac:picMkLst>
        </pc:picChg>
        <pc:picChg chg="mod">
          <ac:chgData name="Merryn Appleby" userId="268d92e0-1e83-4bf9-9dcd-7385994b1aa5" providerId="ADAL" clId="{FFA2C251-EB05-459F-8D44-26FA8E4EC39C}" dt="2025-04-08T05:51:43.111" v="514" actId="1076"/>
          <ac:picMkLst>
            <pc:docMk/>
            <pc:sldMk cId="3170079017" sldId="422"/>
            <ac:picMk id="16" creationId="{02457A76-6DB1-D22C-F204-D23CFA1D85B1}"/>
          </ac:picMkLst>
        </pc:picChg>
        <pc:picChg chg="mod">
          <ac:chgData name="Merryn Appleby" userId="268d92e0-1e83-4bf9-9dcd-7385994b1aa5" providerId="ADAL" clId="{FFA2C251-EB05-459F-8D44-26FA8E4EC39C}" dt="2025-04-08T05:51:43.111" v="514" actId="1076"/>
          <ac:picMkLst>
            <pc:docMk/>
            <pc:sldMk cId="3170079017" sldId="422"/>
            <ac:picMk id="22" creationId="{135BC464-2B5B-1078-8296-EB854D68B3A2}"/>
          </ac:picMkLst>
        </pc:picChg>
        <pc:picChg chg="mod">
          <ac:chgData name="Merryn Appleby" userId="268d92e0-1e83-4bf9-9dcd-7385994b1aa5" providerId="ADAL" clId="{FFA2C251-EB05-459F-8D44-26FA8E4EC39C}" dt="2025-04-08T05:51:43.111" v="514" actId="1076"/>
          <ac:picMkLst>
            <pc:docMk/>
            <pc:sldMk cId="3170079017" sldId="422"/>
            <ac:picMk id="23" creationId="{7409F408-B96F-97FA-8170-25B62751F32B}"/>
          </ac:picMkLst>
        </pc:picChg>
      </pc:sldChg>
    </pc:docChg>
  </pc:docChgLst>
  <pc:docChgLst>
    <pc:chgData name="Mollie Rashleigh" userId="523ac784-44f8-4dd0-ab02-968fd405ce40" providerId="ADAL" clId="{82E43EEA-7D07-4192-AC74-B3A61F6E81D5}"/>
    <pc:docChg chg="undo custSel modSld">
      <pc:chgData name="Mollie Rashleigh" userId="523ac784-44f8-4dd0-ab02-968fd405ce40" providerId="ADAL" clId="{82E43EEA-7D07-4192-AC74-B3A61F6E81D5}" dt="2025-04-09T03:24:31.725" v="438" actId="14734"/>
      <pc:docMkLst>
        <pc:docMk/>
      </pc:docMkLst>
      <pc:sldChg chg="delSp modSp mod">
        <pc:chgData name="Mollie Rashleigh" userId="523ac784-44f8-4dd0-ab02-968fd405ce40" providerId="ADAL" clId="{82E43EEA-7D07-4192-AC74-B3A61F6E81D5}" dt="2025-04-09T03:22:39.708" v="413" actId="478"/>
        <pc:sldMkLst>
          <pc:docMk/>
          <pc:sldMk cId="2450966394" sldId="419"/>
        </pc:sldMkLst>
        <pc:spChg chg="mod">
          <ac:chgData name="Mollie Rashleigh" userId="523ac784-44f8-4dd0-ab02-968fd405ce40" providerId="ADAL" clId="{82E43EEA-7D07-4192-AC74-B3A61F6E81D5}" dt="2025-04-09T03:20:50.515" v="387" actId="20577"/>
          <ac:spMkLst>
            <pc:docMk/>
            <pc:sldMk cId="2450966394" sldId="419"/>
            <ac:spMk id="2" creationId="{8F750920-D02F-23B8-EE19-94D4108C96A8}"/>
          </ac:spMkLst>
        </pc:spChg>
        <pc:spChg chg="del">
          <ac:chgData name="Mollie Rashleigh" userId="523ac784-44f8-4dd0-ab02-968fd405ce40" providerId="ADAL" clId="{82E43EEA-7D07-4192-AC74-B3A61F6E81D5}" dt="2025-04-09T03:22:39.708" v="413" actId="478"/>
          <ac:spMkLst>
            <pc:docMk/>
            <pc:sldMk cId="2450966394" sldId="419"/>
            <ac:spMk id="7" creationId="{35A90E64-B317-27CE-2DCC-552DDB703AB8}"/>
          </ac:spMkLst>
        </pc:spChg>
      </pc:sldChg>
      <pc:sldChg chg="addSp modSp mod">
        <pc:chgData name="Mollie Rashleigh" userId="523ac784-44f8-4dd0-ab02-968fd405ce40" providerId="ADAL" clId="{82E43EEA-7D07-4192-AC74-B3A61F6E81D5}" dt="2025-04-09T03:24:31.725" v="438" actId="14734"/>
        <pc:sldMkLst>
          <pc:docMk/>
          <pc:sldMk cId="800065787" sldId="421"/>
        </pc:sldMkLst>
        <pc:spChg chg="add mod">
          <ac:chgData name="Mollie Rashleigh" userId="523ac784-44f8-4dd0-ab02-968fd405ce40" providerId="ADAL" clId="{82E43EEA-7D07-4192-AC74-B3A61F6E81D5}" dt="2025-04-09T03:23:55.166" v="432"/>
          <ac:spMkLst>
            <pc:docMk/>
            <pc:sldMk cId="800065787" sldId="421"/>
            <ac:spMk id="3" creationId="{C20CC5BE-A30F-5F3E-1188-197F54F36A90}"/>
          </ac:spMkLst>
        </pc:spChg>
        <pc:spChg chg="add mod">
          <ac:chgData name="Mollie Rashleigh" userId="523ac784-44f8-4dd0-ab02-968fd405ce40" providerId="ADAL" clId="{82E43EEA-7D07-4192-AC74-B3A61F6E81D5}" dt="2025-04-09T03:24:01.734" v="433"/>
          <ac:spMkLst>
            <pc:docMk/>
            <pc:sldMk cId="800065787" sldId="421"/>
            <ac:spMk id="5" creationId="{EE30CDD3-AA7A-5925-644C-26FC767963BC}"/>
          </ac:spMkLst>
        </pc:spChg>
        <pc:spChg chg="add mod">
          <ac:chgData name="Mollie Rashleigh" userId="523ac784-44f8-4dd0-ab02-968fd405ce40" providerId="ADAL" clId="{82E43EEA-7D07-4192-AC74-B3A61F6E81D5}" dt="2025-04-09T03:24:08.895" v="434"/>
          <ac:spMkLst>
            <pc:docMk/>
            <pc:sldMk cId="800065787" sldId="421"/>
            <ac:spMk id="6" creationId="{1FE3E41D-413C-A4AC-A419-4F2DFF660E7F}"/>
          </ac:spMkLst>
        </pc:spChg>
        <pc:graphicFrameChg chg="mod modGraphic">
          <ac:chgData name="Mollie Rashleigh" userId="523ac784-44f8-4dd0-ab02-968fd405ce40" providerId="ADAL" clId="{82E43EEA-7D07-4192-AC74-B3A61F6E81D5}" dt="2025-04-09T03:24:31.725" v="438" actId="14734"/>
          <ac:graphicFrameMkLst>
            <pc:docMk/>
            <pc:sldMk cId="800065787" sldId="421"/>
            <ac:graphicFrameMk id="4" creationId="{B05479A5-7011-FC84-1793-019F3578BC49}"/>
          </ac:graphicFrameMkLst>
        </pc:graphicFrameChg>
      </pc:sldChg>
      <pc:sldChg chg="addSp modSp mod">
        <pc:chgData name="Mollie Rashleigh" userId="523ac784-44f8-4dd0-ab02-968fd405ce40" providerId="ADAL" clId="{82E43EEA-7D07-4192-AC74-B3A61F6E81D5}" dt="2025-04-09T03:22:25.633" v="412" actId="20577"/>
        <pc:sldMkLst>
          <pc:docMk/>
          <pc:sldMk cId="3170079017" sldId="422"/>
        </pc:sldMkLst>
        <pc:spChg chg="mod">
          <ac:chgData name="Mollie Rashleigh" userId="523ac784-44f8-4dd0-ab02-968fd405ce40" providerId="ADAL" clId="{82E43EEA-7D07-4192-AC74-B3A61F6E81D5}" dt="2025-04-09T03:13:42.328" v="21" actId="20577"/>
          <ac:spMkLst>
            <pc:docMk/>
            <pc:sldMk cId="3170079017" sldId="422"/>
            <ac:spMk id="2" creationId="{0A6F384D-BE01-A01F-5E6F-FB274D344CDE}"/>
          </ac:spMkLst>
        </pc:spChg>
        <pc:spChg chg="add mod">
          <ac:chgData name="Mollie Rashleigh" userId="523ac784-44f8-4dd0-ab02-968fd405ce40" providerId="ADAL" clId="{82E43EEA-7D07-4192-AC74-B3A61F6E81D5}" dt="2025-04-09T03:22:25.633" v="412" actId="20577"/>
          <ac:spMkLst>
            <pc:docMk/>
            <pc:sldMk cId="3170079017" sldId="422"/>
            <ac:spMk id="3" creationId="{64ADA52B-4A9E-D23A-CCD0-C8C049175356}"/>
          </ac:spMkLst>
        </pc:spChg>
        <pc:spChg chg="mod">
          <ac:chgData name="Mollie Rashleigh" userId="523ac784-44f8-4dd0-ab02-968fd405ce40" providerId="ADAL" clId="{82E43EEA-7D07-4192-AC74-B3A61F6E81D5}" dt="2025-04-09T03:20:35.689" v="355" actId="20577"/>
          <ac:spMkLst>
            <pc:docMk/>
            <pc:sldMk cId="3170079017" sldId="422"/>
            <ac:spMk id="5" creationId="{784FC046-6630-A401-599D-C378CEF35058}"/>
          </ac:spMkLst>
        </pc:spChg>
        <pc:spChg chg="mod">
          <ac:chgData name="Mollie Rashleigh" userId="523ac784-44f8-4dd0-ab02-968fd405ce40" providerId="ADAL" clId="{82E43EEA-7D07-4192-AC74-B3A61F6E81D5}" dt="2025-04-09T03:19:47.659" v="263" actId="20577"/>
          <ac:spMkLst>
            <pc:docMk/>
            <pc:sldMk cId="3170079017" sldId="422"/>
            <ac:spMk id="18" creationId="{2198C5AA-784E-5E6A-F7B5-E092D531739D}"/>
          </ac:spMkLst>
        </pc:spChg>
        <pc:spChg chg="mod">
          <ac:chgData name="Mollie Rashleigh" userId="523ac784-44f8-4dd0-ab02-968fd405ce40" providerId="ADAL" clId="{82E43EEA-7D07-4192-AC74-B3A61F6E81D5}" dt="2025-04-09T03:18:50.142" v="161" actId="13926"/>
          <ac:spMkLst>
            <pc:docMk/>
            <pc:sldMk cId="3170079017" sldId="422"/>
            <ac:spMk id="21" creationId="{C2A6DC6A-E827-995E-B085-D66DC9864406}"/>
          </ac:spMkLst>
        </pc:spChg>
        <pc:spChg chg="mod">
          <ac:chgData name="Mollie Rashleigh" userId="523ac784-44f8-4dd0-ab02-968fd405ce40" providerId="ADAL" clId="{82E43EEA-7D07-4192-AC74-B3A61F6E81D5}" dt="2025-04-09T03:20:07.957" v="289" actId="20577"/>
          <ac:spMkLst>
            <pc:docMk/>
            <pc:sldMk cId="3170079017" sldId="422"/>
            <ac:spMk id="25" creationId="{61CE87B0-376D-C880-5884-720615497C5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E7628-14D9-AC45-ABB0-4A4DA0BDF802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EA31E-96B9-614B-AAB0-7644BE935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72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43A4A8E-B579-19EF-493F-4CD4363240F7}"/>
              </a:ext>
            </a:extLst>
          </p:cNvPr>
          <p:cNvSpPr txBox="1">
            <a:spLocks/>
          </p:cNvSpPr>
          <p:nvPr userDrawn="1"/>
        </p:nvSpPr>
        <p:spPr>
          <a:xfrm>
            <a:off x="6504971" y="6235393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13</a:t>
            </a: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 March, 2023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67948EA-3CF8-562F-C887-FCFD46D58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962" y="6140174"/>
            <a:ext cx="1287562" cy="465106"/>
          </a:xfrm>
          <a:prstGeom prst="rect">
            <a:avLst/>
          </a:prstGeom>
        </p:spPr>
      </p:pic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97F0E80-C5E1-A6BE-D705-D328A02F4A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1475" y="377098"/>
            <a:ext cx="5724525" cy="61126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03614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Image Cov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E08AD-E41E-F842-87AD-70B2DABE49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82749"/>
            <a:ext cx="5724525" cy="61069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897F044-C780-EE6E-1CCB-6F7970DF4277}"/>
              </a:ext>
            </a:extLst>
          </p:cNvPr>
          <p:cNvSpPr txBox="1">
            <a:spLocks/>
          </p:cNvSpPr>
          <p:nvPr userDrawn="1"/>
        </p:nvSpPr>
        <p:spPr>
          <a:xfrm>
            <a:off x="277792" y="6246968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B3E0F7E-CFD6-ED8C-FB81-E21EE99136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574" y="6140174"/>
            <a:ext cx="1287562" cy="4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2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rk Image Cov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E08AD-E41E-F842-87AD-70B2DABE49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6" y="382750"/>
            <a:ext cx="11449050" cy="40908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897F044-C780-EE6E-1CCB-6F7970DF4277}"/>
              </a:ext>
            </a:extLst>
          </p:cNvPr>
          <p:cNvSpPr txBox="1">
            <a:spLocks/>
          </p:cNvSpPr>
          <p:nvPr userDrawn="1"/>
        </p:nvSpPr>
        <p:spPr>
          <a:xfrm>
            <a:off x="277792" y="6246968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0D1F766-2828-2002-D9EE-30787942E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962" y="6140174"/>
            <a:ext cx="1287562" cy="4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1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43A4A8E-B579-19EF-493F-4CD4363240F7}"/>
              </a:ext>
            </a:extLst>
          </p:cNvPr>
          <p:cNvSpPr txBox="1">
            <a:spLocks/>
          </p:cNvSpPr>
          <p:nvPr userDrawn="1"/>
        </p:nvSpPr>
        <p:spPr>
          <a:xfrm>
            <a:off x="6504971" y="6235393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67948EA-3CF8-562F-C887-FCFD46D58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962" y="6140174"/>
            <a:ext cx="1287562" cy="465106"/>
          </a:xfrm>
          <a:prstGeom prst="rect">
            <a:avLst/>
          </a:prstGeom>
        </p:spPr>
      </p:pic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97F0E80-C5E1-A6BE-D705-D328A02F4A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1475" y="377098"/>
            <a:ext cx="5724525" cy="61126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2767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Image 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E08AD-E41E-F842-87AD-70B2DABE49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82749"/>
            <a:ext cx="5724525" cy="61069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897F044-C780-EE6E-1CCB-6F7970DF4277}"/>
              </a:ext>
            </a:extLst>
          </p:cNvPr>
          <p:cNvSpPr txBox="1">
            <a:spLocks/>
          </p:cNvSpPr>
          <p:nvPr userDrawn="1"/>
        </p:nvSpPr>
        <p:spPr>
          <a:xfrm>
            <a:off x="277792" y="6246968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B3E0F7E-CFD6-ED8C-FB81-E21EE99136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574" y="6140174"/>
            <a:ext cx="1287562" cy="4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75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ark Image 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E08AD-E41E-F842-87AD-70B2DABE49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6" y="382750"/>
            <a:ext cx="11449050" cy="40908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897F044-C780-EE6E-1CCB-6F7970DF4277}"/>
              </a:ext>
            </a:extLst>
          </p:cNvPr>
          <p:cNvSpPr txBox="1">
            <a:spLocks/>
          </p:cNvSpPr>
          <p:nvPr userDrawn="1"/>
        </p:nvSpPr>
        <p:spPr>
          <a:xfrm>
            <a:off x="277792" y="6246968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0D1F766-2828-2002-D9EE-30787942E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962" y="6140174"/>
            <a:ext cx="1287562" cy="4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99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43A4A8E-B579-19EF-493F-4CD4363240F7}"/>
              </a:ext>
            </a:extLst>
          </p:cNvPr>
          <p:cNvSpPr txBox="1">
            <a:spLocks/>
          </p:cNvSpPr>
          <p:nvPr userDrawn="1"/>
        </p:nvSpPr>
        <p:spPr>
          <a:xfrm>
            <a:off x="6504971" y="6235393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bg1"/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67948EA-3CF8-562F-C887-FCFD46D58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962" y="6140174"/>
            <a:ext cx="1287562" cy="465106"/>
          </a:xfrm>
          <a:prstGeom prst="rect">
            <a:avLst/>
          </a:prstGeom>
        </p:spPr>
      </p:pic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97F0E80-C5E1-A6BE-D705-D328A02F4A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1475" y="377098"/>
            <a:ext cx="5724525" cy="61126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16367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ark Image Cov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E08AD-E41E-F842-87AD-70B2DABE49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82749"/>
            <a:ext cx="5724525" cy="61069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897F044-C780-EE6E-1CCB-6F7970DF4277}"/>
              </a:ext>
            </a:extLst>
          </p:cNvPr>
          <p:cNvSpPr txBox="1">
            <a:spLocks/>
          </p:cNvSpPr>
          <p:nvPr userDrawn="1"/>
        </p:nvSpPr>
        <p:spPr>
          <a:xfrm>
            <a:off x="277792" y="6246968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bg1"/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B3E0F7E-CFD6-ED8C-FB81-E21EE99136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574" y="6140174"/>
            <a:ext cx="1287562" cy="4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06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ark Image Cov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E08AD-E41E-F842-87AD-70B2DABE49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6" y="382750"/>
            <a:ext cx="11449050" cy="40908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897F044-C780-EE6E-1CCB-6F7970DF4277}"/>
              </a:ext>
            </a:extLst>
          </p:cNvPr>
          <p:cNvSpPr txBox="1">
            <a:spLocks/>
          </p:cNvSpPr>
          <p:nvPr userDrawn="1"/>
        </p:nvSpPr>
        <p:spPr>
          <a:xfrm>
            <a:off x="277792" y="6246968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bg1"/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0D1F766-2828-2002-D9EE-30787942E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962" y="6140174"/>
            <a:ext cx="1287562" cy="4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88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43A4A8E-B579-19EF-493F-4CD4363240F7}"/>
              </a:ext>
            </a:extLst>
          </p:cNvPr>
          <p:cNvSpPr txBox="1">
            <a:spLocks/>
          </p:cNvSpPr>
          <p:nvPr userDrawn="1"/>
        </p:nvSpPr>
        <p:spPr>
          <a:xfrm>
            <a:off x="6504971" y="6235393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67948EA-3CF8-562F-C887-FCFD46D58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962" y="6140174"/>
            <a:ext cx="1287562" cy="465106"/>
          </a:xfrm>
          <a:prstGeom prst="rect">
            <a:avLst/>
          </a:prstGeom>
        </p:spPr>
      </p:pic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997F0E80-C5E1-A6BE-D705-D328A02F4A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71475" y="377098"/>
            <a:ext cx="5724525" cy="61126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676674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ark Image Cov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E08AD-E41E-F842-87AD-70B2DABE49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382749"/>
            <a:ext cx="5724525" cy="61069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897F044-C780-EE6E-1CCB-6F7970DF4277}"/>
              </a:ext>
            </a:extLst>
          </p:cNvPr>
          <p:cNvSpPr txBox="1">
            <a:spLocks/>
          </p:cNvSpPr>
          <p:nvPr userDrawn="1"/>
        </p:nvSpPr>
        <p:spPr>
          <a:xfrm>
            <a:off x="277792" y="6246968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B3E0F7E-CFD6-ED8C-FB81-E21EE99136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3574" y="6140174"/>
            <a:ext cx="1287562" cy="4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89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ark Image Cov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E08AD-E41E-F842-87AD-70B2DABE490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6" y="382750"/>
            <a:ext cx="11449050" cy="40908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897F044-C780-EE6E-1CCB-6F7970DF4277}"/>
              </a:ext>
            </a:extLst>
          </p:cNvPr>
          <p:cNvSpPr txBox="1">
            <a:spLocks/>
          </p:cNvSpPr>
          <p:nvPr userDrawn="1"/>
        </p:nvSpPr>
        <p:spPr>
          <a:xfrm>
            <a:off x="277792" y="6246968"/>
            <a:ext cx="3735387" cy="369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1600" spc="40">
                <a:solidFill>
                  <a:schemeClr val="tx1">
                    <a:lumMod val="10000"/>
                  </a:schemeClr>
                </a:solidFill>
                <a:latin typeface="+mn-lt"/>
              </a:rPr>
              <a:t>21 November, 2023</a:t>
            </a:r>
            <a:endParaRPr lang="en-AU" sz="1800" spc="40">
              <a:solidFill>
                <a:schemeClr val="tx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0D1F766-2828-2002-D9EE-30787942E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2962" y="6140174"/>
            <a:ext cx="1287562" cy="46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5">
    <p:bg>
      <p:bgPr>
        <a:solidFill>
          <a:srgbClr val="FDB9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9633D-8C48-9043-A281-7D123DE33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72250" y="6018839"/>
            <a:ext cx="9540874" cy="630035"/>
          </a:xfrm>
        </p:spPr>
        <p:txBody>
          <a:bodyPr anchor="b" anchorCtr="0">
            <a:noAutofit/>
          </a:bodyPr>
          <a:lstStyle>
            <a:lvl1pPr algn="r">
              <a:defRPr sz="3200" b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Section Heading</a:t>
            </a:r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36FA800-C9C3-BC04-9306-27251C454C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6" y="382749"/>
            <a:ext cx="11449050" cy="5602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6789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9633D-8C48-9043-A281-7D123DE33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72250" y="6018839"/>
            <a:ext cx="9540874" cy="630035"/>
          </a:xfrm>
        </p:spPr>
        <p:txBody>
          <a:bodyPr anchor="b" anchorCtr="0">
            <a:noAutofit/>
          </a:bodyPr>
          <a:lstStyle>
            <a:lvl1pPr algn="r">
              <a:defRPr sz="3200" b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Section Heading</a:t>
            </a:r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36FA800-C9C3-BC04-9306-27251C454C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6" y="382749"/>
            <a:ext cx="11449050" cy="5602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6709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9633D-8C48-9043-A281-7D123DE33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72250" y="6018839"/>
            <a:ext cx="9540874" cy="630035"/>
          </a:xfrm>
        </p:spPr>
        <p:txBody>
          <a:bodyPr anchor="b" anchorCtr="0">
            <a:noAutofit/>
          </a:bodyPr>
          <a:lstStyle>
            <a:lvl1pPr algn="r">
              <a:defRPr sz="3200" b="0"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GB"/>
              <a:t>Section Heading</a:t>
            </a:r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36FA800-C9C3-BC04-9306-27251C454C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6" y="382749"/>
            <a:ext cx="11449050" cy="5602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9527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5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9633D-8C48-9043-A281-7D123DE33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72250" y="6018839"/>
            <a:ext cx="9540874" cy="630035"/>
          </a:xfrm>
        </p:spPr>
        <p:txBody>
          <a:bodyPr anchor="b" anchorCtr="0">
            <a:noAutofit/>
          </a:bodyPr>
          <a:lstStyle>
            <a:lvl1pPr algn="r">
              <a:defRPr sz="3200" b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Section Heading</a:t>
            </a:r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36FA800-C9C3-BC04-9306-27251C454C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1476" y="382749"/>
            <a:ext cx="11449050" cy="5602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8711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2808A1D-F9FE-3F58-C78E-438194A9AFEE}"/>
              </a:ext>
            </a:extLst>
          </p:cNvPr>
          <p:cNvSpPr txBox="1">
            <a:spLocks/>
          </p:cNvSpPr>
          <p:nvPr userDrawn="1"/>
        </p:nvSpPr>
        <p:spPr>
          <a:xfrm>
            <a:off x="212591" y="151792"/>
            <a:ext cx="11449050" cy="99607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5400" kern="1200" spc="-20" baseline="0">
                <a:solidFill>
                  <a:schemeClr val="bg2">
                    <a:lumMod val="10000"/>
                  </a:schemeClr>
                </a:solidFill>
                <a:latin typeface="ABC Arizona Text Unlicensed Tri" panose="02000004000200060003" pitchFamily="50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kern="1200" spc="-2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Agenda</a:t>
            </a:r>
            <a:endParaRPr lang="en-AU" sz="5400" kern="1200" spc="-20" baseline="0">
              <a:solidFill>
                <a:schemeClr val="tx1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1992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2808A1D-F9FE-3F58-C78E-438194A9AFEE}"/>
              </a:ext>
            </a:extLst>
          </p:cNvPr>
          <p:cNvSpPr txBox="1">
            <a:spLocks/>
          </p:cNvSpPr>
          <p:nvPr userDrawn="1"/>
        </p:nvSpPr>
        <p:spPr>
          <a:xfrm>
            <a:off x="212591" y="151792"/>
            <a:ext cx="11449050" cy="99607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5400" kern="1200" spc="-20" baseline="0">
                <a:solidFill>
                  <a:schemeClr val="bg2">
                    <a:lumMod val="10000"/>
                  </a:schemeClr>
                </a:solidFill>
                <a:latin typeface="ABC Arizona Text Unlicensed Tri" panose="02000004000200060003" pitchFamily="50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kern="1200" spc="-2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Agenda</a:t>
            </a:r>
            <a:endParaRPr lang="en-AU" sz="5400" kern="1200" spc="-20" baseline="0">
              <a:solidFill>
                <a:schemeClr val="tx1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06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2808A1D-F9FE-3F58-C78E-438194A9AFEE}"/>
              </a:ext>
            </a:extLst>
          </p:cNvPr>
          <p:cNvSpPr txBox="1">
            <a:spLocks/>
          </p:cNvSpPr>
          <p:nvPr userDrawn="1"/>
        </p:nvSpPr>
        <p:spPr>
          <a:xfrm>
            <a:off x="212591" y="151792"/>
            <a:ext cx="11449050" cy="99607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5400" kern="1200" spc="-20" baseline="0">
                <a:solidFill>
                  <a:schemeClr val="bg2">
                    <a:lumMod val="10000"/>
                  </a:schemeClr>
                </a:solidFill>
                <a:latin typeface="ABC Arizona Text Unlicensed Tri" panose="02000004000200060003" pitchFamily="50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kern="1200" spc="-2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rPr>
              <a:t>Agenda</a:t>
            </a:r>
            <a:endParaRPr lang="en-AU" sz="5400" kern="1200" spc="-20" baseline="0">
              <a:solidFill>
                <a:schemeClr val="bg1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7216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2808A1D-F9FE-3F58-C78E-438194A9AFEE}"/>
              </a:ext>
            </a:extLst>
          </p:cNvPr>
          <p:cNvSpPr txBox="1">
            <a:spLocks/>
          </p:cNvSpPr>
          <p:nvPr userDrawn="1"/>
        </p:nvSpPr>
        <p:spPr>
          <a:xfrm>
            <a:off x="212591" y="151792"/>
            <a:ext cx="11449050" cy="99607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5400" kern="1200" spc="-20" baseline="0">
                <a:solidFill>
                  <a:schemeClr val="bg2">
                    <a:lumMod val="10000"/>
                  </a:schemeClr>
                </a:solidFill>
                <a:latin typeface="ABC Arizona Text Unlicensed Tri" panose="02000004000200060003" pitchFamily="50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kern="1200" spc="-2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rPr>
              <a:t>Agenda</a:t>
            </a:r>
            <a:endParaRPr lang="en-AU" sz="5400" kern="1200" spc="-20" baseline="0">
              <a:solidFill>
                <a:schemeClr val="tx1"/>
              </a:solidFill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6075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rgbClr val="FDB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5B94F6-A6B3-9C4B-4CB3-59C53CED7336}"/>
              </a:ext>
            </a:extLst>
          </p:cNvPr>
          <p:cNvSpPr txBox="1"/>
          <p:nvPr userDrawn="1"/>
        </p:nvSpPr>
        <p:spPr>
          <a:xfrm>
            <a:off x="371475" y="5152094"/>
            <a:ext cx="3705225" cy="143834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R="0" algn="l" rtl="0">
              <a:lnSpc>
                <a:spcPts val="1600"/>
              </a:lnSpc>
            </a:pPr>
            <a:r>
              <a:rPr lang="en-US" sz="1600" b="1" i="0" u="none" strike="noStrike" baseline="30000">
                <a:solidFill>
                  <a:srgbClr val="000000"/>
                </a:solidFill>
                <a:latin typeface="+mn-lt"/>
              </a:rPr>
              <a:t>Capire Consulting Group</a:t>
            </a:r>
            <a:b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</a:br>
            <a:r>
              <a:rPr lang="en-US" sz="1600" b="0" i="0" u="none" strike="noStrike" baseline="30000" err="1">
                <a:solidFill>
                  <a:srgbClr val="000000"/>
                </a:solidFill>
                <a:latin typeface="+mn-lt"/>
              </a:rPr>
              <a:t>Wurundjeri</a:t>
            </a:r>
            <a: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  <a:t> Country</a:t>
            </a:r>
            <a:b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  <a:t>The Commons, 36-38 Gipps Street, Collingwood, 3066 </a:t>
            </a:r>
            <a:b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(03) 9285 9000</a:t>
            </a:r>
            <a:b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info@capire.com.au</a:t>
            </a:r>
          </a:p>
          <a:p>
            <a:pPr marR="0" algn="l" rtl="0">
              <a:lnSpc>
                <a:spcPts val="1600"/>
              </a:lnSpc>
            </a:pPr>
            <a:endParaRPr lang="en-US" sz="1600" b="0" i="0" u="none" strike="noStrike" baseline="30000">
              <a:solidFill>
                <a:schemeClr val="tx1"/>
              </a:solidFill>
              <a:latin typeface="+mn-lt"/>
            </a:endParaRPr>
          </a:p>
          <a:p>
            <a:pPr marR="0" algn="l" rtl="0">
              <a:lnSpc>
                <a:spcPts val="1600"/>
              </a:lnSpc>
            </a:pP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capire.com.au </a:t>
            </a:r>
            <a:endParaRPr lang="en-AU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790998D-8AFF-B55B-9FEA-307C0C0D9442}"/>
              </a:ext>
            </a:extLst>
          </p:cNvPr>
          <p:cNvSpPr txBox="1">
            <a:spLocks/>
          </p:cNvSpPr>
          <p:nvPr userDrawn="1"/>
        </p:nvSpPr>
        <p:spPr>
          <a:xfrm>
            <a:off x="3438223" y="2177974"/>
            <a:ext cx="5315553" cy="1481367"/>
          </a:xfrm>
          <a:prstGeom prst="rect">
            <a:avLst/>
          </a:prstGeom>
          <a:effectLst/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ts val="5700"/>
              </a:lnSpc>
            </a:pPr>
            <a:r>
              <a:rPr lang="en-US" sz="6600" b="0">
                <a:solidFill>
                  <a:schemeClr val="tx1">
                    <a:lumMod val="10000"/>
                  </a:schemeClr>
                </a:solidFill>
                <a:latin typeface="+mj-lt"/>
              </a:rPr>
              <a:t>Thank you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B89A456-7384-7F92-813A-EBA36FA20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3595" y="5673538"/>
            <a:ext cx="1623229" cy="838645"/>
          </a:xfrm>
          <a:prstGeom prst="rect">
            <a:avLst/>
          </a:prstGeom>
        </p:spPr>
      </p:pic>
      <p:pic>
        <p:nvPicPr>
          <p:cNvPr id="2" name="Picture 1" descr="Shape&#10;&#10;Description automatically generated with low confidence">
            <a:extLst>
              <a:ext uri="{FF2B5EF4-FFF2-40B4-BE49-F238E27FC236}">
                <a16:creationId xmlns:a16="http://schemas.microsoft.com/office/drawing/2014/main" id="{EC25C0E9-2E1E-F088-1B9B-9E9C2740E9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18429" y="5447882"/>
            <a:ext cx="877170" cy="128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522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8B89A456-7384-7F92-813A-EBA36FA20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3595" y="5673538"/>
            <a:ext cx="1623229" cy="838645"/>
          </a:xfrm>
          <a:prstGeom prst="rect">
            <a:avLst/>
          </a:prstGeom>
        </p:spPr>
      </p:pic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BBFCEFA5-BC08-4B6E-91CB-3022B1FD524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18429" y="5447882"/>
            <a:ext cx="877170" cy="12899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23E484-B972-90A5-1193-533C405D103F}"/>
              </a:ext>
            </a:extLst>
          </p:cNvPr>
          <p:cNvSpPr txBox="1"/>
          <p:nvPr userDrawn="1"/>
        </p:nvSpPr>
        <p:spPr>
          <a:xfrm>
            <a:off x="371475" y="5152094"/>
            <a:ext cx="3705225" cy="143834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R="0" algn="l" rtl="0">
              <a:lnSpc>
                <a:spcPts val="1600"/>
              </a:lnSpc>
            </a:pPr>
            <a:r>
              <a:rPr lang="en-US" sz="1600" b="1" i="0" u="none" strike="noStrike" baseline="30000">
                <a:solidFill>
                  <a:srgbClr val="000000"/>
                </a:solidFill>
                <a:latin typeface="+mn-lt"/>
              </a:rPr>
              <a:t>Capire Consulting Group</a:t>
            </a:r>
            <a:b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</a:br>
            <a:r>
              <a:rPr lang="en-US" sz="1600" b="0" i="0" u="none" strike="noStrike" baseline="30000" err="1">
                <a:solidFill>
                  <a:srgbClr val="000000"/>
                </a:solidFill>
                <a:latin typeface="+mn-lt"/>
              </a:rPr>
              <a:t>Wurundjeri</a:t>
            </a:r>
            <a: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  <a:t> Country</a:t>
            </a:r>
            <a:b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  <a:t>The Commons, 36-38 Gipps Street, Collingwood, 3066 </a:t>
            </a:r>
            <a:b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(03) 9285 9000</a:t>
            </a:r>
            <a:b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info@capire.com.au</a:t>
            </a:r>
          </a:p>
          <a:p>
            <a:pPr marR="0" algn="l" rtl="0">
              <a:lnSpc>
                <a:spcPts val="1600"/>
              </a:lnSpc>
            </a:pPr>
            <a:endParaRPr lang="en-US" sz="1600" b="0" i="0" u="none" strike="noStrike" baseline="30000">
              <a:solidFill>
                <a:schemeClr val="tx1"/>
              </a:solidFill>
              <a:latin typeface="+mn-lt"/>
            </a:endParaRPr>
          </a:p>
          <a:p>
            <a:pPr marR="0" algn="l" rtl="0">
              <a:lnSpc>
                <a:spcPts val="1600"/>
              </a:lnSpc>
            </a:pP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capire.com.au </a:t>
            </a:r>
            <a:endParaRPr lang="en-AU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4546CCBE-46F0-D3DA-9EF3-F441627DF6F5}"/>
              </a:ext>
            </a:extLst>
          </p:cNvPr>
          <p:cNvSpPr txBox="1">
            <a:spLocks/>
          </p:cNvSpPr>
          <p:nvPr userDrawn="1"/>
        </p:nvSpPr>
        <p:spPr>
          <a:xfrm>
            <a:off x="3438223" y="2177974"/>
            <a:ext cx="5315553" cy="1481367"/>
          </a:xfrm>
          <a:prstGeom prst="rect">
            <a:avLst/>
          </a:prstGeom>
          <a:effectLst/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ts val="5700"/>
              </a:lnSpc>
            </a:pPr>
            <a:r>
              <a:rPr lang="en-US" sz="6600" b="0">
                <a:solidFill>
                  <a:schemeClr val="tx1">
                    <a:lumMod val="10000"/>
                  </a:schemeClr>
                </a:solidFill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76563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8B89A456-7384-7F92-813A-EBA36FA20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3595" y="5673538"/>
            <a:ext cx="1623229" cy="838645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301AEC4-7A6E-39BB-64CA-ECA1A9C2E2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18429" y="5447882"/>
            <a:ext cx="877170" cy="12899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7B3544-C113-AF1D-DA65-C87F084D5B78}"/>
              </a:ext>
            </a:extLst>
          </p:cNvPr>
          <p:cNvSpPr txBox="1"/>
          <p:nvPr userDrawn="1"/>
        </p:nvSpPr>
        <p:spPr>
          <a:xfrm>
            <a:off x="371475" y="5152094"/>
            <a:ext cx="3705225" cy="143834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R="0" algn="l" rtl="0">
              <a:lnSpc>
                <a:spcPts val="1600"/>
              </a:lnSpc>
            </a:pPr>
            <a:r>
              <a:rPr lang="en-US" sz="1600" b="1" i="0" u="none" strike="noStrike" baseline="30000">
                <a:solidFill>
                  <a:schemeClr val="bg1"/>
                </a:solidFill>
                <a:latin typeface="+mn-lt"/>
              </a:rPr>
              <a:t>Capire Consulting Group</a:t>
            </a:r>
            <a:b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</a:br>
            <a:r>
              <a:rPr lang="en-US" sz="1600" b="0" i="0" u="none" strike="noStrike" baseline="30000" err="1">
                <a:solidFill>
                  <a:schemeClr val="bg1"/>
                </a:solidFill>
                <a:latin typeface="+mn-lt"/>
              </a:rPr>
              <a:t>Wurundjeri</a:t>
            </a:r>
            <a: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  <a:t> Country</a:t>
            </a:r>
            <a:b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  <a:t>The Commons, 36-38 Gipps Street, Collingwood, 3066 </a:t>
            </a:r>
            <a:b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  <a:t>(03) 9285 9000</a:t>
            </a:r>
            <a:b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  <a:t>info@capire.com.au</a:t>
            </a:r>
          </a:p>
          <a:p>
            <a:pPr marR="0" algn="l" rtl="0">
              <a:lnSpc>
                <a:spcPts val="1600"/>
              </a:lnSpc>
            </a:pPr>
            <a:endParaRPr lang="en-US" sz="1600" b="0" i="0" u="none" strike="noStrike" baseline="30000">
              <a:solidFill>
                <a:schemeClr val="bg1"/>
              </a:solidFill>
              <a:latin typeface="+mn-lt"/>
            </a:endParaRPr>
          </a:p>
          <a:p>
            <a:pPr marR="0" algn="l" rtl="0">
              <a:lnSpc>
                <a:spcPts val="1600"/>
              </a:lnSpc>
            </a:pPr>
            <a:r>
              <a:rPr lang="en-US" sz="1600" b="0" i="0" u="none" strike="noStrike" baseline="30000">
                <a:solidFill>
                  <a:schemeClr val="bg1"/>
                </a:solidFill>
                <a:latin typeface="+mn-lt"/>
              </a:rPr>
              <a:t>capire.com.au </a:t>
            </a:r>
            <a:endParaRPr lang="en-AU" sz="16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01A77FB2-97B4-F58F-184E-987497189FFC}"/>
              </a:ext>
            </a:extLst>
          </p:cNvPr>
          <p:cNvSpPr txBox="1">
            <a:spLocks/>
          </p:cNvSpPr>
          <p:nvPr userDrawn="1"/>
        </p:nvSpPr>
        <p:spPr>
          <a:xfrm>
            <a:off x="3438223" y="2177974"/>
            <a:ext cx="5315553" cy="1481367"/>
          </a:xfrm>
          <a:prstGeom prst="rect">
            <a:avLst/>
          </a:prstGeom>
          <a:effectLst/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ts val="5700"/>
              </a:lnSpc>
            </a:pPr>
            <a:r>
              <a:rPr lang="en-US" sz="6600" b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55073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8B89A456-7384-7F92-813A-EBA36FA20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43595" y="5673538"/>
            <a:ext cx="1623229" cy="838645"/>
          </a:xfrm>
          <a:prstGeom prst="rect">
            <a:avLst/>
          </a:prstGeom>
        </p:spPr>
      </p:pic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DFF153FE-3E47-7D2C-C738-1CF4817FCB5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018429" y="5447882"/>
            <a:ext cx="877170" cy="12899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72ECAD-4837-C4FF-60F9-64BA44D9A500}"/>
              </a:ext>
            </a:extLst>
          </p:cNvPr>
          <p:cNvSpPr txBox="1"/>
          <p:nvPr userDrawn="1"/>
        </p:nvSpPr>
        <p:spPr>
          <a:xfrm>
            <a:off x="371475" y="5152094"/>
            <a:ext cx="3705225" cy="143834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R="0" algn="l" rtl="0">
              <a:lnSpc>
                <a:spcPts val="1600"/>
              </a:lnSpc>
            </a:pPr>
            <a:r>
              <a:rPr lang="en-US" sz="1600" b="1" i="0" u="none" strike="noStrike" baseline="30000">
                <a:solidFill>
                  <a:srgbClr val="000000"/>
                </a:solidFill>
                <a:latin typeface="+mn-lt"/>
              </a:rPr>
              <a:t>Capire Consulting Group</a:t>
            </a:r>
            <a:b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</a:br>
            <a:r>
              <a:rPr lang="en-US" sz="1600" b="0" i="0" u="none" strike="noStrike" baseline="30000" err="1">
                <a:solidFill>
                  <a:srgbClr val="000000"/>
                </a:solidFill>
                <a:latin typeface="+mn-lt"/>
              </a:rPr>
              <a:t>Wurundjeri</a:t>
            </a:r>
            <a: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  <a:t> Country</a:t>
            </a:r>
            <a:b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rgbClr val="000000"/>
                </a:solidFill>
                <a:latin typeface="+mn-lt"/>
              </a:rPr>
              <a:t>The Commons, 36-38 Gipps Street, Collingwood, 3066 </a:t>
            </a:r>
            <a:b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(03) 9285 9000</a:t>
            </a:r>
            <a:b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</a:b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info@capire.com.au</a:t>
            </a:r>
          </a:p>
          <a:p>
            <a:pPr marR="0" algn="l" rtl="0">
              <a:lnSpc>
                <a:spcPts val="1600"/>
              </a:lnSpc>
            </a:pPr>
            <a:endParaRPr lang="en-US" sz="1600" b="0" i="0" u="none" strike="noStrike" baseline="30000">
              <a:solidFill>
                <a:schemeClr val="tx1"/>
              </a:solidFill>
              <a:latin typeface="+mn-lt"/>
            </a:endParaRPr>
          </a:p>
          <a:p>
            <a:pPr marR="0" algn="l" rtl="0">
              <a:lnSpc>
                <a:spcPts val="1600"/>
              </a:lnSpc>
            </a:pPr>
            <a:r>
              <a:rPr lang="en-US" sz="1600" b="0" i="0" u="none" strike="noStrike" baseline="30000">
                <a:solidFill>
                  <a:schemeClr val="tx1"/>
                </a:solidFill>
                <a:latin typeface="+mn-lt"/>
              </a:rPr>
              <a:t>capire.com.au </a:t>
            </a:r>
            <a:endParaRPr lang="en-AU" sz="16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052C2CA1-33A8-0A15-B5C2-798E16D78C28}"/>
              </a:ext>
            </a:extLst>
          </p:cNvPr>
          <p:cNvSpPr txBox="1">
            <a:spLocks/>
          </p:cNvSpPr>
          <p:nvPr userDrawn="1"/>
        </p:nvSpPr>
        <p:spPr>
          <a:xfrm>
            <a:off x="3438223" y="2177974"/>
            <a:ext cx="5315553" cy="1481367"/>
          </a:xfrm>
          <a:prstGeom prst="rect">
            <a:avLst/>
          </a:prstGeom>
          <a:effectLst/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ts val="5700"/>
              </a:lnSpc>
            </a:pPr>
            <a:r>
              <a:rPr lang="en-US" sz="6600" b="0">
                <a:solidFill>
                  <a:schemeClr val="tx1">
                    <a:lumMod val="10000"/>
                  </a:schemeClr>
                </a:solidFill>
                <a:latin typeface="+mj-l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314467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ictur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2979810-94C5-A145-8531-63A782734D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16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0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11449050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6973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0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72179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C69F232-EAE6-6E4C-A172-7E52B6B6BA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59550" y="1376361"/>
            <a:ext cx="5560975" cy="4608513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38DEEB-0E3D-C34D-AC9E-3300ED6B1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70638"/>
            <a:ext cx="11449051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FAE6180-7EBB-534E-A07A-AABCEE1F85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1376363"/>
            <a:ext cx="5724525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3664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DB6F24-9019-A54F-8502-D87BB1066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68300"/>
            <a:ext cx="11410641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CAACFAE3-27D4-A94F-A5F6-64AB04F5D67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59550" y="1376361"/>
            <a:ext cx="5560975" cy="4608513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D41570D-FB38-0D44-AB2F-6396842709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53179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DB6F24-9019-A54F-8502-D87BB1066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68300"/>
            <a:ext cx="1141519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D41570D-FB38-0D44-AB2F-6396842709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AACD460-345C-7848-B36B-5E1C97C5FF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0489" y="1376363"/>
            <a:ext cx="5510036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92030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11449050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B27505F-D59E-C84D-BB7E-F3CDEBA1DC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98920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, Content &amp;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5724524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68BD786-6103-D54F-864D-8C0064E57F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59550" y="1376363"/>
            <a:ext cx="5560975" cy="4608512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F3B116-AAFE-0AF1-B900-0D77BAE628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2E48DEE-08E5-99E4-5901-D1FA2E3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54514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, Bullets &amp;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68BD786-6103-D54F-864D-8C0064E57F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59550" y="1376363"/>
            <a:ext cx="5560975" cy="4608512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211B6A2-18FC-8049-89FC-DB4645F196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F9FA80-8A87-F2DA-D8AB-B81C0D0237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2B038B6-D32B-3C1B-E0C6-3F14F1237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0996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&amp; Two Colum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F66CC5-0618-0E43-950B-F89AB9527D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5075" y="1376363"/>
            <a:ext cx="5505450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•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1E42A8-4E5C-2F71-A861-ACC7275A8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1303391-CADA-1F61-0BC2-8ED8A90DF1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31DD836-DDC8-F5E0-590F-BA7EE49E44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6732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702569F1-9516-9346-ADE7-84F2DE295004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371476" y="379875"/>
            <a:ext cx="11449050" cy="6121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INSERT VIDEO </a:t>
            </a:r>
          </a:p>
        </p:txBody>
      </p:sp>
    </p:spTree>
    <p:extLst>
      <p:ext uri="{BB962C8B-B14F-4D97-AF65-F5344CB8AC3E}">
        <p14:creationId xmlns:p14="http://schemas.microsoft.com/office/powerpoint/2010/main" val="26874022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2979810-94C5-A145-8531-63A782734D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1476" y="368300"/>
            <a:ext cx="11449050" cy="6121399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501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2979810-94C5-A145-8531-63A782734D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427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D1EC05-7FE7-7D44-B6C7-F21270EAB022}"/>
              </a:ext>
            </a:extLst>
          </p:cNvPr>
          <p:cNvSpPr/>
          <p:nvPr userDrawn="1"/>
        </p:nvSpPr>
        <p:spPr>
          <a:xfrm>
            <a:off x="0" y="-1"/>
            <a:ext cx="12192000" cy="67576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7D4AED-1F4D-4E7A-A992-265E1FF14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217862"/>
            <a:ext cx="11485563" cy="4222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FF013EDA-BCA7-40DD-BAAD-BA7EADCC55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77038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C9198658-1BF5-4617-917D-69E7EFCFB6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038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FE82885-BAD2-4D4F-AF81-F9826E5F45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51475" y="368300"/>
            <a:ext cx="2844525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ECB4C6C-0353-40E1-B80C-6370B1F69D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1475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92DDD776-3D30-48DA-BBD6-AE9B8CED02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77038" y="4076699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21E8FA8A-47E5-4F69-AFBC-EB1FB3174AE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7038" y="4076699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402C22C9-C160-43E4-8517-72BB5F45A6D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251475" y="4076699"/>
            <a:ext cx="2844525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97784956-B41B-45FB-9E3D-58DFE2BFA0C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1475" y="4076699"/>
            <a:ext cx="2880000" cy="2413000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6967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F91879-C4A9-494E-9179-7AF0F4D3370B}"/>
              </a:ext>
            </a:extLst>
          </p:cNvPr>
          <p:cNvSpPr/>
          <p:nvPr userDrawn="1"/>
        </p:nvSpPr>
        <p:spPr>
          <a:xfrm>
            <a:off x="0" y="0"/>
            <a:ext cx="12192000" cy="1126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7D4AED-1F4D-4E7A-A992-265E1FF144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5663012"/>
            <a:ext cx="11449050" cy="402121"/>
          </a:xfrm>
        </p:spPr>
        <p:txBody>
          <a:bodyPr>
            <a:normAutofit/>
          </a:bodyPr>
          <a:lstStyle>
            <a:lvl1pPr algn="l">
              <a:defRPr sz="1400" b="0" i="1"/>
            </a:lvl1pPr>
          </a:lstStyle>
          <a:p>
            <a:r>
              <a:rPr lang="en-US"/>
              <a:t>Image description</a:t>
            </a:r>
            <a:endParaRPr lang="en-A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ECB4C6C-0353-40E1-B80C-6370B1F69D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1474" y="368300"/>
            <a:ext cx="11449051" cy="511333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20052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31AEF01D-97FA-4B4D-AC66-0E0A6A5C2EF0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89732" y="1376362"/>
            <a:ext cx="11430794" cy="4608513"/>
          </a:xfrm>
        </p:spPr>
        <p:txBody>
          <a:bodyPr/>
          <a:lstStyle/>
          <a:p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2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46530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2" name="Picture Placeholder 34">
            <a:extLst>
              <a:ext uri="{FF2B5EF4-FFF2-40B4-BE49-F238E27FC236}">
                <a16:creationId xmlns:a16="http://schemas.microsoft.com/office/drawing/2014/main" id="{F9173130-E5A3-AC61-5925-7385ECBF3E0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573589" y="1376363"/>
            <a:ext cx="3044822" cy="304482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3" name="Picture Placeholder 34">
            <a:extLst>
              <a:ext uri="{FF2B5EF4-FFF2-40B4-BE49-F238E27FC236}">
                <a16:creationId xmlns:a16="http://schemas.microsoft.com/office/drawing/2014/main" id="{23E935FF-9F73-17AD-A602-F3AACE02739B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995934" y="1379306"/>
            <a:ext cx="3041878" cy="304187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58816396-7EA5-BC63-96D4-B0F9242431C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8154187" y="1376363"/>
            <a:ext cx="3044822" cy="304482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9D8EFD7-D3DF-39EC-A4E1-803AE9031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7021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0F39672-A17E-D336-6CBC-63A0B88ABD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37619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167EAF4-8E27-7750-D221-1E20E8A28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76423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85C8B5A-7346-983E-C3CE-4FED6B39E5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7021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890DB2E-D629-4754-ED26-BC20CFE981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7619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4487AB3-2899-9807-FA1F-B5FEEB7649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6423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56161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C7B8B8-6D4A-D1DD-6EFE-FB5B00831C04}"/>
              </a:ext>
            </a:extLst>
          </p:cNvPr>
          <p:cNvGrpSpPr/>
          <p:nvPr userDrawn="1"/>
        </p:nvGrpSpPr>
        <p:grpSpPr>
          <a:xfrm>
            <a:off x="-4893" y="0"/>
            <a:ext cx="12196894" cy="6858000"/>
            <a:chOff x="-4893" y="0"/>
            <a:chExt cx="12196894" cy="61072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6447BED-1F97-4E2B-BE79-A8A38BD0141B}"/>
                </a:ext>
              </a:extLst>
            </p:cNvPr>
            <p:cNvGrpSpPr/>
            <p:nvPr userDrawn="1"/>
          </p:nvGrpSpPr>
          <p:grpSpPr>
            <a:xfrm>
              <a:off x="1" y="0"/>
              <a:ext cx="12192000" cy="3053604"/>
              <a:chOff x="0" y="0"/>
              <a:chExt cx="12563475" cy="305360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C8A7731-4673-3528-BBB4-68C3EC095C3C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F3CAEA1-D6A9-01FE-5D6B-9A26B163D7C8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4B5023-9E13-F40D-7FB9-DA87DB02682E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6DB685-3126-F38A-A5F4-41E315D7BA15}"/>
                </a:ext>
              </a:extLst>
            </p:cNvPr>
            <p:cNvGrpSpPr/>
            <p:nvPr userDrawn="1"/>
          </p:nvGrpSpPr>
          <p:grpSpPr>
            <a:xfrm>
              <a:off x="-4893" y="3053604"/>
              <a:ext cx="12192000" cy="3053604"/>
              <a:chOff x="0" y="0"/>
              <a:chExt cx="12563475" cy="30536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A9CBD95-385E-DB47-D779-9AEF4ABE88B7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rgbClr val="D89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0062B95-9334-17A5-631E-45E52EA60F49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rgbClr val="466E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330416C-64B5-E6C4-A5E1-E0B7A88DE7C2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rgbClr val="9E40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9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A6B7A315-7C00-2744-AFB8-A53D5F31E2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73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9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003B39EB-D23A-A94D-9F54-34154BCF73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3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476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9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F0493E4A-67ED-EA83-2134-B799723277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73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1476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9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DA86799-939D-C881-F92F-F83CCA9043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73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1476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85448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C7B8B8-6D4A-D1DD-6EFE-FB5B00831C04}"/>
              </a:ext>
            </a:extLst>
          </p:cNvPr>
          <p:cNvGrpSpPr/>
          <p:nvPr userDrawn="1"/>
        </p:nvGrpSpPr>
        <p:grpSpPr>
          <a:xfrm>
            <a:off x="-4893" y="0"/>
            <a:ext cx="12196894" cy="6858000"/>
            <a:chOff x="-4893" y="0"/>
            <a:chExt cx="12196894" cy="61072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6447BED-1F97-4E2B-BE79-A8A38BD0141B}"/>
                </a:ext>
              </a:extLst>
            </p:cNvPr>
            <p:cNvGrpSpPr/>
            <p:nvPr userDrawn="1"/>
          </p:nvGrpSpPr>
          <p:grpSpPr>
            <a:xfrm>
              <a:off x="1" y="0"/>
              <a:ext cx="12192000" cy="3053604"/>
              <a:chOff x="0" y="0"/>
              <a:chExt cx="12563475" cy="305360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C8A7731-4673-3528-BBB4-68C3EC095C3C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F3CAEA1-D6A9-01FE-5D6B-9A26B163D7C8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4B5023-9E13-F40D-7FB9-DA87DB02682E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6DB685-3126-F38A-A5F4-41E315D7BA15}"/>
                </a:ext>
              </a:extLst>
            </p:cNvPr>
            <p:cNvGrpSpPr/>
            <p:nvPr userDrawn="1"/>
          </p:nvGrpSpPr>
          <p:grpSpPr>
            <a:xfrm>
              <a:off x="-4893" y="3053604"/>
              <a:ext cx="12192000" cy="3053604"/>
              <a:chOff x="0" y="0"/>
              <a:chExt cx="12563475" cy="30536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A9CBD95-385E-DB47-D779-9AEF4ABE88B7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0062B95-9334-17A5-631E-45E52EA60F49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330416C-64B5-E6C4-A5E1-E0B7A88DE7C2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9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A6B7A315-7C00-2744-AFB8-A53D5F31E2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73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9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003B39EB-D23A-A94D-9F54-34154BCF73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3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476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9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F0493E4A-67ED-EA83-2134-B799723277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73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1476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9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DA86799-939D-C881-F92F-F83CCA9043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73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1476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198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6447BED-1F97-4E2B-BE79-A8A38BD0141B}"/>
              </a:ext>
            </a:extLst>
          </p:cNvPr>
          <p:cNvGrpSpPr/>
          <p:nvPr userDrawn="1"/>
        </p:nvGrpSpPr>
        <p:grpSpPr>
          <a:xfrm>
            <a:off x="2446" y="0"/>
            <a:ext cx="12189553" cy="3429000"/>
            <a:chOff x="0" y="0"/>
            <a:chExt cx="8375650" cy="30536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C8A7731-4673-3528-BBB4-68C3EC095C3C}"/>
                </a:ext>
              </a:extLst>
            </p:cNvPr>
            <p:cNvSpPr/>
            <p:nvPr userDrawn="1"/>
          </p:nvSpPr>
          <p:spPr>
            <a:xfrm>
              <a:off x="0" y="0"/>
              <a:ext cx="4187825" cy="30536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3CAEA1-D6A9-01FE-5D6B-9A26B163D7C8}"/>
                </a:ext>
              </a:extLst>
            </p:cNvPr>
            <p:cNvSpPr/>
            <p:nvPr userDrawn="1"/>
          </p:nvSpPr>
          <p:spPr>
            <a:xfrm>
              <a:off x="4187825" y="0"/>
              <a:ext cx="4187825" cy="30536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6DB685-3126-F38A-A5F4-41E315D7BA15}"/>
              </a:ext>
            </a:extLst>
          </p:cNvPr>
          <p:cNvGrpSpPr/>
          <p:nvPr userDrawn="1"/>
        </p:nvGrpSpPr>
        <p:grpSpPr>
          <a:xfrm>
            <a:off x="186" y="3429000"/>
            <a:ext cx="12189553" cy="3429000"/>
            <a:chOff x="0" y="0"/>
            <a:chExt cx="8375650" cy="30536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A9CBD95-385E-DB47-D779-9AEF4ABE88B7}"/>
                </a:ext>
              </a:extLst>
            </p:cNvPr>
            <p:cNvSpPr/>
            <p:nvPr userDrawn="1"/>
          </p:nvSpPr>
          <p:spPr>
            <a:xfrm>
              <a:off x="0" y="0"/>
              <a:ext cx="4187825" cy="305360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0062B95-9334-17A5-631E-45E52EA60F49}"/>
                </a:ext>
              </a:extLst>
            </p:cNvPr>
            <p:cNvSpPr/>
            <p:nvPr userDrawn="1"/>
          </p:nvSpPr>
          <p:spPr>
            <a:xfrm>
              <a:off x="4187825" y="0"/>
              <a:ext cx="4187825" cy="3053604"/>
            </a:xfrm>
            <a:prstGeom prst="rect">
              <a:avLst/>
            </a:prstGeom>
            <a:solidFill>
              <a:srgbClr val="AE7C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467536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239578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7467536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239578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7467536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239578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467536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239578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39940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4904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38" name="Picture Placeholder 34">
            <a:extLst>
              <a:ext uri="{FF2B5EF4-FFF2-40B4-BE49-F238E27FC236}">
                <a16:creationId xmlns:a16="http://schemas.microsoft.com/office/drawing/2014/main" id="{F55EBF5F-6303-2A4D-A053-16D7946D3E4B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405342" y="1393605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29409" y="1704401"/>
            <a:ext cx="3162107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29409" y="2466798"/>
            <a:ext cx="3162105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5" name="Picture Placeholder 34">
            <a:extLst>
              <a:ext uri="{FF2B5EF4-FFF2-40B4-BE49-F238E27FC236}">
                <a16:creationId xmlns:a16="http://schemas.microsoft.com/office/drawing/2014/main" id="{702A4016-09D1-9544-A2C9-1FFA7860A0F0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05342" y="3920327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F750034-1543-884D-AF60-B42C76B5EED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29409" y="4258161"/>
            <a:ext cx="3162107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ACE231A-3611-1B4B-885E-CC5BE9BEDB9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29409" y="4987544"/>
            <a:ext cx="3162105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Picture Placeholder 34">
            <a:extLst>
              <a:ext uri="{FF2B5EF4-FFF2-40B4-BE49-F238E27FC236}">
                <a16:creationId xmlns:a16="http://schemas.microsoft.com/office/drawing/2014/main" id="{D399331D-932C-244C-B109-2A76372F8EC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113123" y="1393605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B04795D-9B05-1249-8625-4F291D79C4D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84243" y="1704401"/>
            <a:ext cx="3336283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F65DA37-8945-784F-8180-39E2BFEAC9F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84243" y="2466798"/>
            <a:ext cx="3336281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Picture Placeholder 34">
            <a:extLst>
              <a:ext uri="{FF2B5EF4-FFF2-40B4-BE49-F238E27FC236}">
                <a16:creationId xmlns:a16="http://schemas.microsoft.com/office/drawing/2014/main" id="{A14545F9-7433-9746-BCCE-5848FE3C7D33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6113123" y="3920327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F0534FA-708D-6F4C-8C62-9D2F0F88CE5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84243" y="4258161"/>
            <a:ext cx="3336283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775D1805-3325-174D-8407-137BF19A89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484243" y="4987544"/>
            <a:ext cx="3336281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0991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BB8F7D9E-D25F-E20B-9C1D-93B9D72C6F1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90463" y="1733835"/>
            <a:ext cx="1919741" cy="1919741"/>
          </a:xfrm>
        </p:spPr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21CA81F9-191D-6323-2DF6-1AB1D4CAEC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90463" y="3896644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470663D-B9DD-3E65-EBDF-B84F3C8C4E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90464" y="4414890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A84BF28-A87B-F2A1-8123-E84E459C062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756968" y="1733835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48F9727-02E9-A830-BB4F-686B8E651F6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780051" y="3891620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259133EF-7CA2-1640-DE8B-364AAE3EE94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80052" y="4409866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3278815A-EB22-A0A3-5615-B8745C9E728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224807" y="1718242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EDA35F5-4610-9C2C-5E14-89B580EB7C1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24807" y="3881051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02B8E743-50CC-9191-44D0-81CB0A415FD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24808" y="4399297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AE705912-689E-6E72-CD8E-A32718CC53F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853177" y="1733835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D94EED86-3BC8-9A99-8A73-69E1118F864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868769" y="3865020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CAD7F83-8E99-D891-2BC9-294FF9BBBD2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868770" y="4383266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DA88130D-31DE-2D93-CD30-5A38EE5EEB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4904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05465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ble Image &amp;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DE64D9-1162-8D48-B19D-45F2387ED494}"/>
              </a:ext>
            </a:extLst>
          </p:cNvPr>
          <p:cNvSpPr txBox="1">
            <a:spLocks/>
          </p:cNvSpPr>
          <p:nvPr userDrawn="1"/>
        </p:nvSpPr>
        <p:spPr>
          <a:xfrm>
            <a:off x="405342" y="384622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Client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21809F-5189-734C-A997-F398AD1E3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5444" y="1041722"/>
            <a:ext cx="3959298" cy="33464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5B3FE6A-A865-3B4A-A6E3-2EBC481C4C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7019" y="1855274"/>
            <a:ext cx="5153506" cy="4094676"/>
          </a:xfrm>
        </p:spPr>
        <p:txBody>
          <a:bodyPr>
            <a:normAutofit/>
          </a:bodyPr>
          <a:lstStyle>
            <a:lvl1pPr marL="216000" indent="-216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Replace the image at left by double clicking on it (within the slide master view) and in the Picture Format tab, click on Change Picture and then ‘From a file’.</a:t>
            </a:r>
          </a:p>
          <a:p>
            <a:pPr lvl="0"/>
            <a:r>
              <a:rPr lang="en-US"/>
              <a:t>Bullet</a:t>
            </a:r>
          </a:p>
          <a:p>
            <a:pPr lvl="0"/>
            <a:r>
              <a:rPr lang="en-US"/>
              <a:t>Bullet</a:t>
            </a:r>
          </a:p>
          <a:p>
            <a:pPr lvl="0"/>
            <a:endParaRPr lang="en-AU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0B94B5E-8DAA-E70D-C2C5-8C7B05B4AD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7933" y="0"/>
            <a:ext cx="6113933" cy="6858000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6943817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0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11449050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36006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0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2729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C69F232-EAE6-6E4C-A172-7E52B6B6BA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59550" y="1376361"/>
            <a:ext cx="5560975" cy="4608513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38DEEB-0E3D-C34D-AC9E-3300ED6B1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70638"/>
            <a:ext cx="11449051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FAE6180-7EBB-534E-A07A-AABCEE1F85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1376363"/>
            <a:ext cx="5724525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46487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a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DB6F24-9019-A54F-8502-D87BB1066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68300"/>
            <a:ext cx="11410641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CAACFAE3-27D4-A94F-A5F6-64AB04F5D67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59550" y="1376361"/>
            <a:ext cx="5560975" cy="4608513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D41570D-FB38-0D44-AB2F-6396842709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73386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DB6F24-9019-A54F-8502-D87BB1066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68300"/>
            <a:ext cx="1141519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D41570D-FB38-0D44-AB2F-6396842709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AACD460-345C-7848-B36B-5E1C97C5FF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0489" y="1376363"/>
            <a:ext cx="5510036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44211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11449050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B27505F-D59E-C84D-BB7E-F3CDEBA1DC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26778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, Content &amp;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5724524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68BD786-6103-D54F-864D-8C0064E57F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59550" y="1376363"/>
            <a:ext cx="5560975" cy="4608512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F3B116-AAFE-0AF1-B900-0D77BAE628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2E48DEE-08E5-99E4-5901-D1FA2E3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3505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, Bullets &amp;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68BD786-6103-D54F-864D-8C0064E57F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59550" y="1376363"/>
            <a:ext cx="5560975" cy="4608512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211B6A2-18FC-8049-89FC-DB4645F196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F9FA80-8A87-F2DA-D8AB-B81C0D0237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2B038B6-D32B-3C1B-E0C6-3F14F1237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5196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&amp; Two Column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F66CC5-0618-0E43-950B-F89AB9527D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5075" y="1376363"/>
            <a:ext cx="5505450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•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1E42A8-4E5C-2F71-A861-ACC7275A8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1303391-CADA-1F61-0BC2-8ED8A90DF1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31DD836-DDC8-F5E0-590F-BA7EE49E44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7980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702569F1-9516-9346-ADE7-84F2DE295004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371476" y="379875"/>
            <a:ext cx="11449050" cy="6121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INSERT VIDEO </a:t>
            </a:r>
          </a:p>
        </p:txBody>
      </p:sp>
    </p:spTree>
    <p:extLst>
      <p:ext uri="{BB962C8B-B14F-4D97-AF65-F5344CB8AC3E}">
        <p14:creationId xmlns:p14="http://schemas.microsoft.com/office/powerpoint/2010/main" val="3718808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2979810-94C5-A145-8531-63A782734D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1476" y="368300"/>
            <a:ext cx="11449050" cy="6121399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466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2979810-94C5-A145-8531-63A782734D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4717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with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4AED-1F4D-4E7A-A992-265E1FF14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217862"/>
            <a:ext cx="11485563" cy="4222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FF013EDA-BCA7-40DD-BAAD-BA7EADCC55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77038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C9198658-1BF5-4617-917D-69E7EFCFB6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038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FE82885-BAD2-4D4F-AF81-F9826E5F45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51475" y="368300"/>
            <a:ext cx="2844525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ECB4C6C-0353-40E1-B80C-6370B1F69D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1475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92DDD776-3D30-48DA-BBD6-AE9B8CED02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77038" y="4076699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21E8FA8A-47E5-4F69-AFBC-EB1FB3174AE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7038" y="4076699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402C22C9-C160-43E4-8517-72BB5F45A6D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251475" y="4076699"/>
            <a:ext cx="2844525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97784956-B41B-45FB-9E3D-58DFE2BFA0C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1475" y="4076699"/>
            <a:ext cx="2880000" cy="2413000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69120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4AED-1F4D-4E7A-A992-265E1FF144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5663012"/>
            <a:ext cx="11449050" cy="402121"/>
          </a:xfrm>
        </p:spPr>
        <p:txBody>
          <a:bodyPr>
            <a:normAutofit/>
          </a:bodyPr>
          <a:lstStyle>
            <a:lvl1pPr algn="l">
              <a:defRPr sz="1400" b="0" i="1"/>
            </a:lvl1pPr>
          </a:lstStyle>
          <a:p>
            <a:r>
              <a:rPr lang="en-US"/>
              <a:t>Image description</a:t>
            </a:r>
            <a:endParaRPr lang="en-A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ECB4C6C-0353-40E1-B80C-6370B1F69D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1474" y="368300"/>
            <a:ext cx="11449051" cy="511333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79640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31AEF01D-97FA-4B4D-AC66-0E0A6A5C2EF0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89732" y="1376362"/>
            <a:ext cx="11430794" cy="4608513"/>
          </a:xfrm>
        </p:spPr>
        <p:txBody>
          <a:bodyPr/>
          <a:lstStyle/>
          <a:p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2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8705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2" name="Picture Placeholder 34">
            <a:extLst>
              <a:ext uri="{FF2B5EF4-FFF2-40B4-BE49-F238E27FC236}">
                <a16:creationId xmlns:a16="http://schemas.microsoft.com/office/drawing/2014/main" id="{F9173130-E5A3-AC61-5925-7385ECBF3E0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573589" y="1376363"/>
            <a:ext cx="3044822" cy="304482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3" name="Picture Placeholder 34">
            <a:extLst>
              <a:ext uri="{FF2B5EF4-FFF2-40B4-BE49-F238E27FC236}">
                <a16:creationId xmlns:a16="http://schemas.microsoft.com/office/drawing/2014/main" id="{23E935FF-9F73-17AD-A602-F3AACE02739B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995934" y="1379306"/>
            <a:ext cx="3041878" cy="304187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58816396-7EA5-BC63-96D4-B0F9242431C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8154187" y="1376363"/>
            <a:ext cx="3044822" cy="304482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9D8EFD7-D3DF-39EC-A4E1-803AE9031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7021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0F39672-A17E-D336-6CBC-63A0B88ABD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37619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167EAF4-8E27-7750-D221-1E20E8A28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76423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85C8B5A-7346-983E-C3CE-4FED6B39E5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7021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890DB2E-D629-4754-ED26-BC20CFE981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7619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4487AB3-2899-9807-FA1F-B5FEEB7649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6423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69830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C7B8B8-6D4A-D1DD-6EFE-FB5B00831C04}"/>
              </a:ext>
            </a:extLst>
          </p:cNvPr>
          <p:cNvGrpSpPr/>
          <p:nvPr userDrawn="1"/>
        </p:nvGrpSpPr>
        <p:grpSpPr>
          <a:xfrm>
            <a:off x="-4893" y="0"/>
            <a:ext cx="12196894" cy="6858000"/>
            <a:chOff x="-4893" y="0"/>
            <a:chExt cx="12196894" cy="61072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6447BED-1F97-4E2B-BE79-A8A38BD0141B}"/>
                </a:ext>
              </a:extLst>
            </p:cNvPr>
            <p:cNvGrpSpPr/>
            <p:nvPr userDrawn="1"/>
          </p:nvGrpSpPr>
          <p:grpSpPr>
            <a:xfrm>
              <a:off x="1" y="0"/>
              <a:ext cx="12192000" cy="3053604"/>
              <a:chOff x="0" y="0"/>
              <a:chExt cx="12563475" cy="305360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C8A7731-4673-3528-BBB4-68C3EC095C3C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F3CAEA1-D6A9-01FE-5D6B-9A26B163D7C8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4B5023-9E13-F40D-7FB9-DA87DB02682E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6DB685-3126-F38A-A5F4-41E315D7BA15}"/>
                </a:ext>
              </a:extLst>
            </p:cNvPr>
            <p:cNvGrpSpPr/>
            <p:nvPr userDrawn="1"/>
          </p:nvGrpSpPr>
          <p:grpSpPr>
            <a:xfrm>
              <a:off x="-4893" y="3053604"/>
              <a:ext cx="12192000" cy="3053604"/>
              <a:chOff x="0" y="0"/>
              <a:chExt cx="12563475" cy="30536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A9CBD95-385E-DB47-D779-9AEF4ABE88B7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rgbClr val="D89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0062B95-9334-17A5-631E-45E52EA60F49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rgbClr val="466E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330416C-64B5-E6C4-A5E1-E0B7A88DE7C2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rgbClr val="9E40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9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A6B7A315-7C00-2744-AFB8-A53D5F31E2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73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9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003B39EB-D23A-A94D-9F54-34154BCF73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3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476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Museo Sans 300" panose="02000000000000000000" pitchFamily="50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Museo Sans 300" panose="02000000000000000000" pitchFamily="50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9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F0493E4A-67ED-EA83-2134-B799723277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73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1476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9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DA86799-939D-C881-F92F-F83CCA9043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73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1476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61481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C7B8B8-6D4A-D1DD-6EFE-FB5B00831C04}"/>
              </a:ext>
            </a:extLst>
          </p:cNvPr>
          <p:cNvGrpSpPr/>
          <p:nvPr userDrawn="1"/>
        </p:nvGrpSpPr>
        <p:grpSpPr>
          <a:xfrm>
            <a:off x="-4893" y="0"/>
            <a:ext cx="12196894" cy="6858000"/>
            <a:chOff x="-4893" y="0"/>
            <a:chExt cx="12196894" cy="61072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6447BED-1F97-4E2B-BE79-A8A38BD0141B}"/>
                </a:ext>
              </a:extLst>
            </p:cNvPr>
            <p:cNvGrpSpPr/>
            <p:nvPr userDrawn="1"/>
          </p:nvGrpSpPr>
          <p:grpSpPr>
            <a:xfrm>
              <a:off x="1" y="0"/>
              <a:ext cx="12192000" cy="3053604"/>
              <a:chOff x="0" y="0"/>
              <a:chExt cx="12563475" cy="305360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C8A7731-4673-3528-BBB4-68C3EC095C3C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F3CAEA1-D6A9-01FE-5D6B-9A26B163D7C8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4B5023-9E13-F40D-7FB9-DA87DB02682E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6DB685-3126-F38A-A5F4-41E315D7BA15}"/>
                </a:ext>
              </a:extLst>
            </p:cNvPr>
            <p:cNvGrpSpPr/>
            <p:nvPr userDrawn="1"/>
          </p:nvGrpSpPr>
          <p:grpSpPr>
            <a:xfrm>
              <a:off x="-4893" y="3053604"/>
              <a:ext cx="12192000" cy="3053604"/>
              <a:chOff x="0" y="0"/>
              <a:chExt cx="12563475" cy="30536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A9CBD95-385E-DB47-D779-9AEF4ABE88B7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0062B95-9334-17A5-631E-45E52EA60F49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330416C-64B5-E6C4-A5E1-E0B7A88DE7C2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9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A6B7A315-7C00-2744-AFB8-A53D5F31E2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73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9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003B39EB-D23A-A94D-9F54-34154BCF73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3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476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Museo Sans 300" panose="02000000000000000000" pitchFamily="50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Museo Sans 300" panose="02000000000000000000" pitchFamily="50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9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F0493E4A-67ED-EA83-2134-B799723277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73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1476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9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DA86799-939D-C881-F92F-F83CCA9043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73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1476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47855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6447BED-1F97-4E2B-BE79-A8A38BD0141B}"/>
              </a:ext>
            </a:extLst>
          </p:cNvPr>
          <p:cNvGrpSpPr/>
          <p:nvPr userDrawn="1"/>
        </p:nvGrpSpPr>
        <p:grpSpPr>
          <a:xfrm>
            <a:off x="2446" y="0"/>
            <a:ext cx="12189553" cy="3429000"/>
            <a:chOff x="0" y="0"/>
            <a:chExt cx="8375650" cy="30536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C8A7731-4673-3528-BBB4-68C3EC095C3C}"/>
                </a:ext>
              </a:extLst>
            </p:cNvPr>
            <p:cNvSpPr/>
            <p:nvPr userDrawn="1"/>
          </p:nvSpPr>
          <p:spPr>
            <a:xfrm>
              <a:off x="0" y="0"/>
              <a:ext cx="4187825" cy="30536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3CAEA1-D6A9-01FE-5D6B-9A26B163D7C8}"/>
                </a:ext>
              </a:extLst>
            </p:cNvPr>
            <p:cNvSpPr/>
            <p:nvPr userDrawn="1"/>
          </p:nvSpPr>
          <p:spPr>
            <a:xfrm>
              <a:off x="4187825" y="0"/>
              <a:ext cx="4187825" cy="30536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6DB685-3126-F38A-A5F4-41E315D7BA15}"/>
              </a:ext>
            </a:extLst>
          </p:cNvPr>
          <p:cNvGrpSpPr/>
          <p:nvPr userDrawn="1"/>
        </p:nvGrpSpPr>
        <p:grpSpPr>
          <a:xfrm>
            <a:off x="186" y="3429000"/>
            <a:ext cx="12189553" cy="3429000"/>
            <a:chOff x="0" y="0"/>
            <a:chExt cx="8375650" cy="30536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A9CBD95-385E-DB47-D779-9AEF4ABE88B7}"/>
                </a:ext>
              </a:extLst>
            </p:cNvPr>
            <p:cNvSpPr/>
            <p:nvPr userDrawn="1"/>
          </p:nvSpPr>
          <p:spPr>
            <a:xfrm>
              <a:off x="0" y="0"/>
              <a:ext cx="4187825" cy="305360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0062B95-9334-17A5-631E-45E52EA60F49}"/>
                </a:ext>
              </a:extLst>
            </p:cNvPr>
            <p:cNvSpPr/>
            <p:nvPr userDrawn="1"/>
          </p:nvSpPr>
          <p:spPr>
            <a:xfrm>
              <a:off x="4187825" y="0"/>
              <a:ext cx="4187825" cy="3053604"/>
            </a:xfrm>
            <a:prstGeom prst="rect">
              <a:avLst/>
            </a:prstGeom>
            <a:solidFill>
              <a:srgbClr val="AE7C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467536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239578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7467536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239578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Museo Sans 300" panose="02000000000000000000" pitchFamily="50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Museo Sans 300" panose="02000000000000000000" pitchFamily="50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7467536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239578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467536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239578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01799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4904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38" name="Picture Placeholder 34">
            <a:extLst>
              <a:ext uri="{FF2B5EF4-FFF2-40B4-BE49-F238E27FC236}">
                <a16:creationId xmlns:a16="http://schemas.microsoft.com/office/drawing/2014/main" id="{F55EBF5F-6303-2A4D-A053-16D7946D3E4B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405342" y="1393605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29409" y="1704401"/>
            <a:ext cx="3162107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29409" y="2466798"/>
            <a:ext cx="3162105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5" name="Picture Placeholder 34">
            <a:extLst>
              <a:ext uri="{FF2B5EF4-FFF2-40B4-BE49-F238E27FC236}">
                <a16:creationId xmlns:a16="http://schemas.microsoft.com/office/drawing/2014/main" id="{702A4016-09D1-9544-A2C9-1FFA7860A0F0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05342" y="3920327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F750034-1543-884D-AF60-B42C76B5EED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29409" y="4258161"/>
            <a:ext cx="3162107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ACE231A-3611-1B4B-885E-CC5BE9BEDB9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29409" y="4987544"/>
            <a:ext cx="3162105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Picture Placeholder 34">
            <a:extLst>
              <a:ext uri="{FF2B5EF4-FFF2-40B4-BE49-F238E27FC236}">
                <a16:creationId xmlns:a16="http://schemas.microsoft.com/office/drawing/2014/main" id="{D399331D-932C-244C-B109-2A76372F8EC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113123" y="1393605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B04795D-9B05-1249-8625-4F291D79C4D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84243" y="1704401"/>
            <a:ext cx="3336283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F65DA37-8945-784F-8180-39E2BFEAC9F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84243" y="2466798"/>
            <a:ext cx="3336281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Picture Placeholder 34">
            <a:extLst>
              <a:ext uri="{FF2B5EF4-FFF2-40B4-BE49-F238E27FC236}">
                <a16:creationId xmlns:a16="http://schemas.microsoft.com/office/drawing/2014/main" id="{A14545F9-7433-9746-BCCE-5848FE3C7D33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6113123" y="3920327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F0534FA-708D-6F4C-8C62-9D2F0F88CE5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84243" y="4258161"/>
            <a:ext cx="3336283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775D1805-3325-174D-8407-137BF19A89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484243" y="4987544"/>
            <a:ext cx="3336281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9893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BB8F7D9E-D25F-E20B-9C1D-93B9D72C6F1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90463" y="1733835"/>
            <a:ext cx="1919741" cy="1919741"/>
          </a:xfrm>
        </p:spPr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21CA81F9-191D-6323-2DF6-1AB1D4CAEC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90463" y="3896644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470663D-B9DD-3E65-EBDF-B84F3C8C4E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90464" y="4414890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A84BF28-A87B-F2A1-8123-E84E459C062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756968" y="1733835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48F9727-02E9-A830-BB4F-686B8E651F6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780051" y="3891620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259133EF-7CA2-1640-DE8B-364AAE3EE94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80052" y="4409866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3278815A-EB22-A0A3-5615-B8745C9E728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224807" y="1718242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EDA35F5-4610-9C2C-5E14-89B580EB7C1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24807" y="3881051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02B8E743-50CC-9191-44D0-81CB0A415FD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24808" y="4399297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AE705912-689E-6E72-CD8E-A32718CC53F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853177" y="1733835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D94EED86-3BC8-9A99-8A73-69E1118F864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868769" y="3865020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CAD7F83-8E99-D891-2BC9-294FF9BBBD2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868770" y="4383266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DA88130D-31DE-2D93-CD30-5A38EE5EEB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4904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23220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ble Image &amp;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DE64D9-1162-8D48-B19D-45F2387ED494}"/>
              </a:ext>
            </a:extLst>
          </p:cNvPr>
          <p:cNvSpPr txBox="1">
            <a:spLocks/>
          </p:cNvSpPr>
          <p:nvPr userDrawn="1"/>
        </p:nvSpPr>
        <p:spPr>
          <a:xfrm>
            <a:off x="405342" y="384622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Client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21809F-5189-734C-A997-F398AD1E3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5444" y="1041722"/>
            <a:ext cx="3959298" cy="33464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5B3FE6A-A865-3B4A-A6E3-2EBC481C4C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7019" y="1855274"/>
            <a:ext cx="5153506" cy="4094676"/>
          </a:xfrm>
        </p:spPr>
        <p:txBody>
          <a:bodyPr>
            <a:normAutofit/>
          </a:bodyPr>
          <a:lstStyle>
            <a:lvl1pPr marL="216000" indent="-216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Replace the image at left by double clicking on it (within the slide master view) and in the Picture Format tab, click on Change Picture and then ‘From a file’.</a:t>
            </a:r>
          </a:p>
          <a:p>
            <a:pPr lvl="0"/>
            <a:r>
              <a:rPr lang="en-US"/>
              <a:t>Bullet</a:t>
            </a:r>
          </a:p>
          <a:p>
            <a:pPr lvl="0"/>
            <a:r>
              <a:rPr lang="en-US"/>
              <a:t>Bullet</a:t>
            </a:r>
          </a:p>
          <a:p>
            <a:pPr lvl="0"/>
            <a:endParaRPr lang="en-AU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0B94B5E-8DAA-E70D-C2C5-8C7B05B4AD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7933" y="0"/>
            <a:ext cx="6113933" cy="6858000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6356865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9982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0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11449050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2383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0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74551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C69F232-EAE6-6E4C-A172-7E52B6B6BA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59550" y="1376361"/>
            <a:ext cx="5560975" cy="4608513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38DEEB-0E3D-C34D-AC9E-3300ED6B1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70638"/>
            <a:ext cx="11449051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FAE6180-7EBB-534E-A07A-AABCEE1F85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5" y="1376363"/>
            <a:ext cx="5724525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34953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and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DB6F24-9019-A54F-8502-D87BB1066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68300"/>
            <a:ext cx="11410641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CAACFAE3-27D4-A94F-A5F6-64AB04F5D67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59550" y="1376361"/>
            <a:ext cx="5560975" cy="4608513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D41570D-FB38-0D44-AB2F-6396842709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44970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Bulle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9DB6F24-9019-A54F-8502-D87BB1066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4" y="368300"/>
            <a:ext cx="1141519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D41570D-FB38-0D44-AB2F-6396842709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AACD460-345C-7848-B36B-5E1C97C5FF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10489" y="1376363"/>
            <a:ext cx="5510036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787705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6095E-86F9-42DD-9EB4-83AC965C8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11449050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B27505F-D59E-C84D-BB7E-F3CDEBA1DC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75591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, Content &amp;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F844D-1E8B-43CF-9330-B2EE9022A6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376363"/>
            <a:ext cx="5724524" cy="460851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68BD786-6103-D54F-864D-8C0064E57F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59550" y="1376363"/>
            <a:ext cx="5560975" cy="4608512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F3B116-AAFE-0AF1-B900-0D77BAE628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2E48DEE-08E5-99E4-5901-D1FA2E3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23420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, Bullets &amp;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68BD786-6103-D54F-864D-8C0064E57F4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59550" y="1376363"/>
            <a:ext cx="5560975" cy="4608512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211B6A2-18FC-8049-89FC-DB4645F196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7F9FA80-8A87-F2DA-D8AB-B81C0D0237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2B038B6-D32B-3C1B-E0C6-3F14F12379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07256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&amp; Two Column Bulle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F66CC5-0618-0E43-950B-F89AB9527D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15075" y="1376363"/>
            <a:ext cx="5505450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•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1E42A8-4E5C-2F71-A861-ACC7275A80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88677"/>
            <a:ext cx="11449050" cy="3289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1303391-CADA-1F61-0BC2-8ED8A90DF1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1476" y="799316"/>
            <a:ext cx="11449050" cy="422276"/>
          </a:xfrm>
        </p:spPr>
        <p:txBody>
          <a:bodyPr>
            <a:noAutofit/>
          </a:bodyPr>
          <a:lstStyle>
            <a:lvl1pPr marL="0" indent="0">
              <a:buNone/>
              <a:defRPr sz="32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</a:t>
            </a:r>
            <a:endParaRPr lang="en-AU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31DD836-DDC8-F5E0-590F-BA7EE49E44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474" y="1376363"/>
            <a:ext cx="5724525" cy="4608512"/>
          </a:xfrm>
        </p:spPr>
        <p:txBody>
          <a:bodyPr>
            <a:normAutofit/>
          </a:bodyPr>
          <a:lstStyle>
            <a:lvl1pPr marL="0" indent="-180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r>
              <a:rPr lang="en-US"/>
              <a:t>Bullets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38239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702569F1-9516-9346-ADE7-84F2DE295004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371476" y="379875"/>
            <a:ext cx="11449050" cy="6121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INSERT VIDEO </a:t>
            </a:r>
          </a:p>
        </p:txBody>
      </p:sp>
    </p:spTree>
    <p:extLst>
      <p:ext uri="{BB962C8B-B14F-4D97-AF65-F5344CB8AC3E}">
        <p14:creationId xmlns:p14="http://schemas.microsoft.com/office/powerpoint/2010/main" val="20302433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2979810-94C5-A145-8531-63A782734D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1476" y="368300"/>
            <a:ext cx="11449050" cy="6121399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55640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2979810-94C5-A145-8531-63A782734D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4339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with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4AED-1F4D-4E7A-A992-265E1FF14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217862"/>
            <a:ext cx="11485563" cy="422275"/>
          </a:xfrm>
        </p:spPr>
        <p:txBody>
          <a:bodyPr/>
          <a:lstStyle>
            <a:lvl1pPr algn="ctr">
              <a:defRPr b="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FF013EDA-BCA7-40DD-BAAD-BA7EADCC55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77038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C9198658-1BF5-4617-917D-69E7EFCFB69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7038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FE82885-BAD2-4D4F-AF81-F9826E5F45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51475" y="368300"/>
            <a:ext cx="2844525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ECB4C6C-0353-40E1-B80C-6370B1F69D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1475" y="368300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92DDD776-3D30-48DA-BBD6-AE9B8CED02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77038" y="4076699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21E8FA8A-47E5-4F69-AFBC-EB1FB3174AE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7038" y="4076699"/>
            <a:ext cx="2880000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402C22C9-C160-43E4-8517-72BB5F45A6D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251475" y="4076699"/>
            <a:ext cx="2844525" cy="2413000"/>
          </a:xfrm>
        </p:spPr>
        <p:txBody>
          <a:bodyPr/>
          <a:lstStyle/>
          <a:p>
            <a:endParaRPr lang="en-AU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97784956-B41B-45FB-9E3D-58DFE2BFA0C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1475" y="4076699"/>
            <a:ext cx="2880000" cy="2413000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78962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4AED-1F4D-4E7A-A992-265E1FF144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5663012"/>
            <a:ext cx="11449050" cy="402121"/>
          </a:xfrm>
        </p:spPr>
        <p:txBody>
          <a:bodyPr>
            <a:normAutofit/>
          </a:bodyPr>
          <a:lstStyle>
            <a:lvl1pPr algn="l">
              <a:defRPr sz="1400" b="0" i="1"/>
            </a:lvl1pPr>
          </a:lstStyle>
          <a:p>
            <a:r>
              <a:rPr lang="en-US"/>
              <a:t>Image description</a:t>
            </a:r>
            <a:endParaRPr lang="en-A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ECB4C6C-0353-40E1-B80C-6370B1F69D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1474" y="368300"/>
            <a:ext cx="11449051" cy="511333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67469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31AEF01D-97FA-4B4D-AC66-0E0A6A5C2EF0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89732" y="1376362"/>
            <a:ext cx="11430794" cy="4608513"/>
          </a:xfrm>
        </p:spPr>
        <p:txBody>
          <a:bodyPr/>
          <a:lstStyle/>
          <a:p>
            <a:endParaRPr lang="en-A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68300"/>
            <a:ext cx="11449052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41552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2" name="Picture Placeholder 34">
            <a:extLst>
              <a:ext uri="{FF2B5EF4-FFF2-40B4-BE49-F238E27FC236}">
                <a16:creationId xmlns:a16="http://schemas.microsoft.com/office/drawing/2014/main" id="{F9173130-E5A3-AC61-5925-7385ECBF3E0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573589" y="1376363"/>
            <a:ext cx="3044822" cy="304482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3" name="Picture Placeholder 34">
            <a:extLst>
              <a:ext uri="{FF2B5EF4-FFF2-40B4-BE49-F238E27FC236}">
                <a16:creationId xmlns:a16="http://schemas.microsoft.com/office/drawing/2014/main" id="{23E935FF-9F73-17AD-A602-F3AACE02739B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995934" y="1379306"/>
            <a:ext cx="3041878" cy="304187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58816396-7EA5-BC63-96D4-B0F9242431C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8154187" y="1376363"/>
            <a:ext cx="3044822" cy="304482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9D8EFD7-D3DF-39EC-A4E1-803AE9031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57021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0F39672-A17E-D336-6CBC-63A0B88ABD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37619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167EAF4-8E27-7750-D221-1E20E8A28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76423" y="4640231"/>
            <a:ext cx="2877953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85C8B5A-7346-983E-C3CE-4FED6B39E5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57021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890DB2E-D629-4754-ED26-BC20CFE981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7619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C4487AB3-2899-9807-FA1F-B5FEEB76495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6423" y="5025240"/>
            <a:ext cx="2877953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35674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C7B8B8-6D4A-D1DD-6EFE-FB5B00831C04}"/>
              </a:ext>
            </a:extLst>
          </p:cNvPr>
          <p:cNvGrpSpPr/>
          <p:nvPr userDrawn="1"/>
        </p:nvGrpSpPr>
        <p:grpSpPr>
          <a:xfrm>
            <a:off x="-4893" y="0"/>
            <a:ext cx="12196894" cy="6858000"/>
            <a:chOff x="-4893" y="0"/>
            <a:chExt cx="12196894" cy="61072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6447BED-1F97-4E2B-BE79-A8A38BD0141B}"/>
                </a:ext>
              </a:extLst>
            </p:cNvPr>
            <p:cNvGrpSpPr/>
            <p:nvPr userDrawn="1"/>
          </p:nvGrpSpPr>
          <p:grpSpPr>
            <a:xfrm>
              <a:off x="1" y="0"/>
              <a:ext cx="12192000" cy="3053604"/>
              <a:chOff x="0" y="0"/>
              <a:chExt cx="12563475" cy="305360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C8A7731-4673-3528-BBB4-68C3EC095C3C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F3CAEA1-D6A9-01FE-5D6B-9A26B163D7C8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4B5023-9E13-F40D-7FB9-DA87DB02682E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6DB685-3126-F38A-A5F4-41E315D7BA15}"/>
                </a:ext>
              </a:extLst>
            </p:cNvPr>
            <p:cNvGrpSpPr/>
            <p:nvPr userDrawn="1"/>
          </p:nvGrpSpPr>
          <p:grpSpPr>
            <a:xfrm>
              <a:off x="-4893" y="3053604"/>
              <a:ext cx="12192000" cy="3053604"/>
              <a:chOff x="0" y="0"/>
              <a:chExt cx="12563475" cy="30536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A9CBD95-385E-DB47-D779-9AEF4ABE88B7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rgbClr val="D894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0062B95-9334-17A5-631E-45E52EA60F49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rgbClr val="466E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330416C-64B5-E6C4-A5E1-E0B7A88DE7C2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rgbClr val="9E406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9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A6B7A315-7C00-2744-AFB8-A53D5F31E2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73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9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003B39EB-D23A-A94D-9F54-34154BCF73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3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476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9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F0493E4A-67ED-EA83-2134-B799723277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73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1476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9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DA86799-939D-C881-F92F-F83CCA9043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73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1476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6914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C7B8B8-6D4A-D1DD-6EFE-FB5B00831C04}"/>
              </a:ext>
            </a:extLst>
          </p:cNvPr>
          <p:cNvGrpSpPr/>
          <p:nvPr userDrawn="1"/>
        </p:nvGrpSpPr>
        <p:grpSpPr>
          <a:xfrm>
            <a:off x="-4893" y="0"/>
            <a:ext cx="12196894" cy="6858000"/>
            <a:chOff x="-4893" y="0"/>
            <a:chExt cx="12196894" cy="61072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6447BED-1F97-4E2B-BE79-A8A38BD0141B}"/>
                </a:ext>
              </a:extLst>
            </p:cNvPr>
            <p:cNvGrpSpPr/>
            <p:nvPr userDrawn="1"/>
          </p:nvGrpSpPr>
          <p:grpSpPr>
            <a:xfrm>
              <a:off x="1" y="0"/>
              <a:ext cx="12192000" cy="3053604"/>
              <a:chOff x="0" y="0"/>
              <a:chExt cx="12563475" cy="305360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C8A7731-4673-3528-BBB4-68C3EC095C3C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F3CAEA1-D6A9-01FE-5D6B-9A26B163D7C8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4B5023-9E13-F40D-7FB9-DA87DB02682E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76DB685-3126-F38A-A5F4-41E315D7BA15}"/>
                </a:ext>
              </a:extLst>
            </p:cNvPr>
            <p:cNvGrpSpPr/>
            <p:nvPr userDrawn="1"/>
          </p:nvGrpSpPr>
          <p:grpSpPr>
            <a:xfrm>
              <a:off x="-4893" y="3053604"/>
              <a:ext cx="12192000" cy="3053604"/>
              <a:chOff x="0" y="0"/>
              <a:chExt cx="12563475" cy="305360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A9CBD95-385E-DB47-D779-9AEF4ABE88B7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4187825" cy="30536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0062B95-9334-17A5-631E-45E52EA60F49}"/>
                  </a:ext>
                </a:extLst>
              </p:cNvPr>
              <p:cNvSpPr/>
              <p:nvPr userDrawn="1"/>
            </p:nvSpPr>
            <p:spPr>
              <a:xfrm>
                <a:off x="4187825" y="0"/>
                <a:ext cx="4187825" cy="30536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330416C-64B5-E6C4-A5E1-E0B7A88DE7C2}"/>
                  </a:ext>
                </a:extLst>
              </p:cNvPr>
              <p:cNvSpPr/>
              <p:nvPr userDrawn="1"/>
            </p:nvSpPr>
            <p:spPr>
              <a:xfrm>
                <a:off x="8375650" y="0"/>
                <a:ext cx="4187825" cy="30536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9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A6B7A315-7C00-2744-AFB8-A53D5F31E2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73373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476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09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003B39EB-D23A-A94D-9F54-34154BCF73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73373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476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09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F0493E4A-67ED-EA83-2134-B799723277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73373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1476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9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DA86799-939D-C881-F92F-F83CCA9043E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73373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1476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34364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6447BED-1F97-4E2B-BE79-A8A38BD0141B}"/>
              </a:ext>
            </a:extLst>
          </p:cNvPr>
          <p:cNvGrpSpPr/>
          <p:nvPr userDrawn="1"/>
        </p:nvGrpSpPr>
        <p:grpSpPr>
          <a:xfrm>
            <a:off x="2446" y="0"/>
            <a:ext cx="12189553" cy="3429000"/>
            <a:chOff x="0" y="0"/>
            <a:chExt cx="8375650" cy="30536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C8A7731-4673-3528-BBB4-68C3EC095C3C}"/>
                </a:ext>
              </a:extLst>
            </p:cNvPr>
            <p:cNvSpPr/>
            <p:nvPr userDrawn="1"/>
          </p:nvSpPr>
          <p:spPr>
            <a:xfrm>
              <a:off x="0" y="0"/>
              <a:ext cx="4187825" cy="30536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3CAEA1-D6A9-01FE-5D6B-9A26B163D7C8}"/>
                </a:ext>
              </a:extLst>
            </p:cNvPr>
            <p:cNvSpPr/>
            <p:nvPr userDrawn="1"/>
          </p:nvSpPr>
          <p:spPr>
            <a:xfrm>
              <a:off x="4187825" y="0"/>
              <a:ext cx="4187825" cy="30536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6DB685-3126-F38A-A5F4-41E315D7BA15}"/>
              </a:ext>
            </a:extLst>
          </p:cNvPr>
          <p:cNvGrpSpPr/>
          <p:nvPr userDrawn="1"/>
        </p:nvGrpSpPr>
        <p:grpSpPr>
          <a:xfrm>
            <a:off x="186" y="3429000"/>
            <a:ext cx="12189553" cy="3429000"/>
            <a:chOff x="0" y="0"/>
            <a:chExt cx="8375650" cy="30536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A9CBD95-385E-DB47-D779-9AEF4ABE88B7}"/>
                </a:ext>
              </a:extLst>
            </p:cNvPr>
            <p:cNvSpPr/>
            <p:nvPr userDrawn="1"/>
          </p:nvSpPr>
          <p:spPr>
            <a:xfrm>
              <a:off x="0" y="0"/>
              <a:ext cx="4187825" cy="305360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0062B95-9334-17A5-631E-45E52EA60F49}"/>
                </a:ext>
              </a:extLst>
            </p:cNvPr>
            <p:cNvSpPr/>
            <p:nvPr userDrawn="1"/>
          </p:nvSpPr>
          <p:spPr>
            <a:xfrm>
              <a:off x="4187825" y="0"/>
              <a:ext cx="4187825" cy="3053604"/>
            </a:xfrm>
            <a:prstGeom prst="rect">
              <a:avLst/>
            </a:prstGeom>
            <a:solidFill>
              <a:srgbClr val="AE7C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71476" y="368300"/>
            <a:ext cx="11485562" cy="422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1608D3CA-8B69-8A48-AC96-4BEB379ECCB2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467536" y="1061075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239578" y="1061075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0F1FA66D-9106-C842-A005-884591E53EFA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7467536" y="1446084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239578" y="1446084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07294EE-A2AC-1A54-822D-418E3AA7FC30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Name </a:t>
            </a:r>
            <a:r>
              <a:rPr lang="en-US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Name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FF609BC-1023-DDD2-0AD4-EF25E24E8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9B00FDE-4C23-C329-B7CC-01314C95492E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7467536" y="4120782"/>
            <a:ext cx="3383665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2BCFB34C-214A-423A-06C9-B28C0E560615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239578" y="4120782"/>
            <a:ext cx="3297699" cy="315288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672C3780-2613-DD27-B63D-4D40F372305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467536" y="4505791"/>
            <a:ext cx="3383665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CE795536-84D0-0AA5-F1E7-D10993C4D71E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239578" y="4505791"/>
            <a:ext cx="3297699" cy="1206412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33097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B0BEEA2-3C99-B74B-99BF-A01EB53B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4904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38" name="Picture Placeholder 34">
            <a:extLst>
              <a:ext uri="{FF2B5EF4-FFF2-40B4-BE49-F238E27FC236}">
                <a16:creationId xmlns:a16="http://schemas.microsoft.com/office/drawing/2014/main" id="{F55EBF5F-6303-2A4D-A053-16D7946D3E4B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405342" y="1393605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39E6DAC-CE7B-CF43-AF80-CCA5B1B9F9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29409" y="1704401"/>
            <a:ext cx="3162107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D1BD9586-4C5F-9842-B69B-335A6E43D80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29409" y="2466798"/>
            <a:ext cx="3162105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5" name="Picture Placeholder 34">
            <a:extLst>
              <a:ext uri="{FF2B5EF4-FFF2-40B4-BE49-F238E27FC236}">
                <a16:creationId xmlns:a16="http://schemas.microsoft.com/office/drawing/2014/main" id="{702A4016-09D1-9544-A2C9-1FFA7860A0F0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405342" y="3920327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F750034-1543-884D-AF60-B42C76B5EED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729409" y="4258161"/>
            <a:ext cx="3162107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ACE231A-3611-1B4B-885E-CC5BE9BEDB9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29409" y="4987544"/>
            <a:ext cx="3162105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3" name="Picture Placeholder 34">
            <a:extLst>
              <a:ext uri="{FF2B5EF4-FFF2-40B4-BE49-F238E27FC236}">
                <a16:creationId xmlns:a16="http://schemas.microsoft.com/office/drawing/2014/main" id="{D399331D-932C-244C-B109-2A76372F8ECB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113123" y="1393605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B04795D-9B05-1249-8625-4F291D79C4D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84243" y="1704401"/>
            <a:ext cx="3336283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F65DA37-8945-784F-8180-39E2BFEAC9F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84243" y="2466798"/>
            <a:ext cx="3336281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6" name="Picture Placeholder 34">
            <a:extLst>
              <a:ext uri="{FF2B5EF4-FFF2-40B4-BE49-F238E27FC236}">
                <a16:creationId xmlns:a16="http://schemas.microsoft.com/office/drawing/2014/main" id="{A14545F9-7433-9746-BCCE-5848FE3C7D33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6113123" y="3920327"/>
            <a:ext cx="2035396" cy="2035396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endParaRPr lang="en-AU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F0534FA-708D-6F4C-8C62-9D2F0F88CE5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484243" y="4258161"/>
            <a:ext cx="3336283" cy="422275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1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775D1805-3325-174D-8407-137BF19A89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484243" y="4987544"/>
            <a:ext cx="3336281" cy="949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defRPr sz="16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Content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3297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BB8F7D9E-D25F-E20B-9C1D-93B9D72C6F1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90463" y="1733835"/>
            <a:ext cx="1919741" cy="1919741"/>
          </a:xfrm>
        </p:spPr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21CA81F9-191D-6323-2DF6-1AB1D4CAEC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290463" y="3896644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470663D-B9DD-3E65-EBDF-B84F3C8C4E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90464" y="4414890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A84BF28-A87B-F2A1-8123-E84E459C062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756968" y="1733835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F48F9727-02E9-A830-BB4F-686B8E651F6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780051" y="3891620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259133EF-7CA2-1640-DE8B-364AAE3EE94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780052" y="4409866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3278815A-EB22-A0A3-5615-B8745C9E728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224807" y="1718242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EDA35F5-4610-9C2C-5E14-89B580EB7C1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224807" y="3881051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02B8E743-50CC-9191-44D0-81CB0A415FD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24808" y="4399297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AE705912-689E-6E72-CD8E-A32718CC53F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853177" y="1733835"/>
            <a:ext cx="1950926" cy="1950926"/>
          </a:xfrm>
          <a:custGeom>
            <a:avLst/>
            <a:gdLst>
              <a:gd name="connsiteX0" fmla="*/ 975463 w 1950926"/>
              <a:gd name="connsiteY0" fmla="*/ 0 h 1950926"/>
              <a:gd name="connsiteX1" fmla="*/ 1950926 w 1950926"/>
              <a:gd name="connsiteY1" fmla="*/ 975463 h 1950926"/>
              <a:gd name="connsiteX2" fmla="*/ 975463 w 1950926"/>
              <a:gd name="connsiteY2" fmla="*/ 1950926 h 1950926"/>
              <a:gd name="connsiteX3" fmla="*/ 0 w 1950926"/>
              <a:gd name="connsiteY3" fmla="*/ 975463 h 1950926"/>
              <a:gd name="connsiteX4" fmla="*/ 975463 w 1950926"/>
              <a:gd name="connsiteY4" fmla="*/ 0 h 195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926" h="1950926">
                <a:moveTo>
                  <a:pt x="975463" y="0"/>
                </a:moveTo>
                <a:cubicBezTo>
                  <a:pt x="1514196" y="0"/>
                  <a:pt x="1950926" y="436730"/>
                  <a:pt x="1950926" y="975463"/>
                </a:cubicBezTo>
                <a:cubicBezTo>
                  <a:pt x="1950926" y="1514196"/>
                  <a:pt x="1514196" y="1950926"/>
                  <a:pt x="975463" y="1950926"/>
                </a:cubicBezTo>
                <a:cubicBezTo>
                  <a:pt x="436730" y="1950926"/>
                  <a:pt x="0" y="1514196"/>
                  <a:pt x="0" y="975463"/>
                </a:cubicBezTo>
                <a:cubicBezTo>
                  <a:pt x="0" y="436730"/>
                  <a:pt x="436730" y="0"/>
                  <a:pt x="975463" y="0"/>
                </a:cubicBezTo>
                <a:close/>
              </a:path>
            </a:pathLst>
          </a:custGeom>
        </p:spPr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D94EED86-3BC8-9A99-8A73-69E1118F864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868769" y="3865020"/>
            <a:ext cx="1900466" cy="422275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CAD7F83-8E99-D891-2BC9-294FF9BBBD2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868770" y="4383266"/>
            <a:ext cx="1900464" cy="949296"/>
          </a:xfrm>
        </p:spPr>
        <p:txBody>
          <a:bodyPr/>
          <a:lstStyle/>
          <a:p>
            <a:pPr algn="ctr"/>
            <a:endParaRPr lang="en-AU"/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DA88130D-31DE-2D93-CD30-5A38EE5EEB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6" y="368300"/>
            <a:ext cx="11449049" cy="4222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76478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ble Image &amp; Bulle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DE64D9-1162-8D48-B19D-45F2387ED494}"/>
              </a:ext>
            </a:extLst>
          </p:cNvPr>
          <p:cNvSpPr txBox="1">
            <a:spLocks/>
          </p:cNvSpPr>
          <p:nvPr userDrawn="1"/>
        </p:nvSpPr>
        <p:spPr>
          <a:xfrm>
            <a:off x="405342" y="384622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Client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21809F-5189-734C-A997-F398AD1E3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5444" y="1041722"/>
            <a:ext cx="3959298" cy="33464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AU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5B3FE6A-A865-3B4A-A6E3-2EBC481C4C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7019" y="1855274"/>
            <a:ext cx="5153506" cy="4094676"/>
          </a:xfrm>
        </p:spPr>
        <p:txBody>
          <a:bodyPr>
            <a:normAutofit/>
          </a:bodyPr>
          <a:lstStyle>
            <a:lvl1pPr marL="216000" indent="-216000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90000"/>
              <a:buFont typeface="Arial" panose="020B0604020202020204" pitchFamily="34" charset="0"/>
              <a:buChar char="‒"/>
              <a:defRPr sz="21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Replace the image at left by double clicking on it (within the slide master view) and in the Picture Format tab, click on Change Picture and then ‘From a file’.</a:t>
            </a:r>
          </a:p>
          <a:p>
            <a:pPr lvl="0"/>
            <a:r>
              <a:rPr lang="en-US"/>
              <a:t>Bullet</a:t>
            </a:r>
          </a:p>
          <a:p>
            <a:pPr lvl="0"/>
            <a:r>
              <a:rPr lang="en-US"/>
              <a:t>Bullet</a:t>
            </a:r>
          </a:p>
          <a:p>
            <a:pPr lvl="0"/>
            <a:endParaRPr lang="en-AU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0B94B5E-8DAA-E70D-C2C5-8C7B05B4AD2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7933" y="0"/>
            <a:ext cx="6113933" cy="6858000"/>
          </a:xfrm>
        </p:spPr>
        <p:txBody>
          <a:bodyPr/>
          <a:lstStyle/>
          <a:p>
            <a:r>
              <a:rPr lang="en-US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13896992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361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image" Target="../media/image2.svg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image" Target="../media/image2.svg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9C1DC1-8E24-C64F-AA60-02E9BD8CF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0474" y="1828800"/>
            <a:ext cx="5730704" cy="2135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b="1">
                <a:effectLst/>
                <a:latin typeface="Arial" panose="020B0604020202020204" pitchFamily="34" charset="0"/>
              </a:rPr>
              <a:t>Young people </a:t>
            </a:r>
            <a:br>
              <a:rPr lang="en-AU" b="1">
                <a:effectLst/>
                <a:latin typeface="Arial" panose="020B0604020202020204" pitchFamily="34" charset="0"/>
              </a:rPr>
            </a:br>
            <a:r>
              <a:rPr lang="en-AU" b="1">
                <a:effectLst/>
                <a:latin typeface="Arial" panose="020B0604020202020204" pitchFamily="34" charset="0"/>
              </a:rPr>
              <a:t>don’t give a </a:t>
            </a:r>
            <a:r>
              <a:rPr lang="en-AU" b="1" err="1">
                <a:effectLst/>
                <a:latin typeface="Arial" panose="020B0604020202020204" pitchFamily="34" charset="0"/>
              </a:rPr>
              <a:t>sh</a:t>
            </a:r>
            <a:r>
              <a:rPr lang="en-AU" b="1">
                <a:effectLst/>
                <a:latin typeface="Arial" panose="020B0604020202020204" pitchFamily="34" charset="0"/>
              </a:rPr>
              <a:t>*t, </a:t>
            </a:r>
            <a:br>
              <a:rPr lang="en-AU" b="1">
                <a:effectLst/>
                <a:latin typeface="Arial" panose="020B0604020202020204" pitchFamily="34" charset="0"/>
              </a:rPr>
            </a:br>
            <a:r>
              <a:rPr lang="en-AU" b="1">
                <a:effectLst/>
                <a:latin typeface="Arial" panose="020B0604020202020204" pitchFamily="34" charset="0"/>
              </a:rPr>
              <a:t>why should we?</a:t>
            </a:r>
            <a:endParaRPr lang="en-AU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933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720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782" r:id="rId13"/>
    <p:sldLayoutId id="2147483856" r:id="rId14"/>
    <p:sldLayoutId id="2147483857" r:id="rId15"/>
    <p:sldLayoutId id="2147483858" r:id="rId16"/>
    <p:sldLayoutId id="2147483866" r:id="rId17"/>
    <p:sldLayoutId id="2147483867" r:id="rId18"/>
    <p:sldLayoutId id="2147483868" r:id="rId19"/>
    <p:sldLayoutId id="2147483869" r:id="rId20"/>
    <p:sldLayoutId id="2147483726" r:id="rId21"/>
    <p:sldLayoutId id="2147483859" r:id="rId22"/>
    <p:sldLayoutId id="2147483860" r:id="rId23"/>
    <p:sldLayoutId id="2147483861" r:id="rId24"/>
    <p:sldLayoutId id="2147483921" r:id="rId25"/>
  </p:sldLayoutIdLst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8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7446">
          <p15:clr>
            <a:srgbClr val="F26B43"/>
          </p15:clr>
        </p15:guide>
        <p15:guide id="3" pos="234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orient="horz" pos="867" userDrawn="1">
          <p15:clr>
            <a:srgbClr val="F26B43"/>
          </p15:clr>
        </p15:guide>
        <p15:guide id="8" orient="horz" pos="1525" userDrawn="1">
          <p15:clr>
            <a:srgbClr val="F26B43"/>
          </p15:clr>
        </p15:guide>
        <p15:guide id="9" orient="horz" pos="281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1436" userDrawn="1">
          <p15:clr>
            <a:srgbClr val="F26B43"/>
          </p15:clr>
        </p15:guide>
        <p15:guide id="12" pos="2638" userDrawn="1">
          <p15:clr>
            <a:srgbClr val="F26B43"/>
          </p15:clr>
        </p15:guide>
        <p15:guide id="13" pos="5042" userDrawn="1">
          <p15:clr>
            <a:srgbClr val="F26B43"/>
          </p15:clr>
        </p15:guide>
        <p15:guide id="14" pos="6244" userDrawn="1">
          <p15:clr>
            <a:srgbClr val="F26B43"/>
          </p15:clr>
        </p15:guide>
        <p15:guide id="15" orient="horz" pos="3770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CFB975-C387-C144-8363-18948093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3" y="379531"/>
            <a:ext cx="11449051" cy="9968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8996A-45E9-314E-A349-4B748FD29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376363"/>
            <a:ext cx="11449051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729FE-4392-A642-B90B-23C5403B6843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 of Yarra </a:t>
            </a:r>
            <a:r>
              <a:rPr lang="en-US" spc="-2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Planning Principles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66B5D95-8DA1-3402-FF74-94C019C76883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8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855" r:id="rId2"/>
    <p:sldLayoutId id="2147483719" r:id="rId3"/>
    <p:sldLayoutId id="2147483737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21" r:id="rId10"/>
    <p:sldLayoutId id="2147483723" r:id="rId11"/>
    <p:sldLayoutId id="2147483865" r:id="rId12"/>
    <p:sldLayoutId id="2147483774" r:id="rId13"/>
    <p:sldLayoutId id="2147483775" r:id="rId14"/>
    <p:sldLayoutId id="2147483776" r:id="rId15"/>
    <p:sldLayoutId id="2147483803" r:id="rId16"/>
    <p:sldLayoutId id="2147483862" r:id="rId17"/>
    <p:sldLayoutId id="2147483870" r:id="rId18"/>
    <p:sldLayoutId id="2147483871" r:id="rId19"/>
    <p:sldLayoutId id="2147483804" r:id="rId20"/>
    <p:sldLayoutId id="2147483872" r:id="rId21"/>
    <p:sldLayoutId id="2147483806" r:id="rId22"/>
  </p:sldLayoutIdLst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tabLst>
          <a:tab pos="1435100" algn="l"/>
        </a:tabLst>
        <a:defRPr sz="3200" b="1" i="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‒"/>
        <a:defRPr sz="2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24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20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5042" userDrawn="1">
          <p15:clr>
            <a:srgbClr val="F26B43"/>
          </p15:clr>
        </p15:guide>
        <p15:guide id="8" pos="6244" userDrawn="1">
          <p15:clr>
            <a:srgbClr val="F26B43"/>
          </p15:clr>
        </p15:guide>
        <p15:guide id="9" pos="2638" userDrawn="1">
          <p15:clr>
            <a:srgbClr val="F26B43"/>
          </p15:clr>
        </p15:guide>
        <p15:guide id="10" pos="1436" userDrawn="1">
          <p15:clr>
            <a:srgbClr val="F26B43"/>
          </p15:clr>
        </p15:guide>
        <p15:guide id="11" orient="horz" pos="2795" userDrawn="1">
          <p15:clr>
            <a:srgbClr val="F26B43"/>
          </p15:clr>
        </p15:guide>
        <p15:guide id="12" orient="horz" pos="3453" userDrawn="1">
          <p15:clr>
            <a:srgbClr val="F26B43"/>
          </p15:clr>
        </p15:guide>
        <p15:guide id="13" orient="horz" pos="1525" userDrawn="1">
          <p15:clr>
            <a:srgbClr val="F26B43"/>
          </p15:clr>
        </p15:guide>
        <p15:guide id="14" orient="horz" pos="867" userDrawn="1">
          <p15:clr>
            <a:srgbClr val="F26B43"/>
          </p15:clr>
        </p15:guide>
        <p15:guide id="15" orient="horz" pos="3770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CFB975-C387-C144-8363-18948093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3" y="379531"/>
            <a:ext cx="11449051" cy="9968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8996A-45E9-314E-A349-4B748FD29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376363"/>
            <a:ext cx="11449051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729FE-4392-A642-B90B-23C5403B6843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 of Yarra </a:t>
            </a:r>
            <a:r>
              <a:rPr lang="en-US" spc="-2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Planning Principles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66B5D95-8DA1-3402-FF74-94C019C76883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6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  <p:sldLayoutId id="2147483888" r:id="rId15"/>
    <p:sldLayoutId id="2147483889" r:id="rId16"/>
    <p:sldLayoutId id="2147483890" r:id="rId17"/>
    <p:sldLayoutId id="2147483891" r:id="rId18"/>
    <p:sldLayoutId id="2147483892" r:id="rId19"/>
    <p:sldLayoutId id="2147483893" r:id="rId20"/>
    <p:sldLayoutId id="2147483894" r:id="rId21"/>
    <p:sldLayoutId id="2147483895" r:id="rId22"/>
    <p:sldLayoutId id="2147483896" r:id="rId23"/>
  </p:sldLayoutIdLst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tabLst>
          <a:tab pos="1435100" algn="l"/>
        </a:tabLst>
        <a:defRPr sz="3200" b="1" i="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‒"/>
        <a:defRPr sz="2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24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20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5042" userDrawn="1">
          <p15:clr>
            <a:srgbClr val="F26B43"/>
          </p15:clr>
        </p15:guide>
        <p15:guide id="8" pos="6244" userDrawn="1">
          <p15:clr>
            <a:srgbClr val="F26B43"/>
          </p15:clr>
        </p15:guide>
        <p15:guide id="9" pos="2638" userDrawn="1">
          <p15:clr>
            <a:srgbClr val="F26B43"/>
          </p15:clr>
        </p15:guide>
        <p15:guide id="10" pos="1436" userDrawn="1">
          <p15:clr>
            <a:srgbClr val="F26B43"/>
          </p15:clr>
        </p15:guide>
        <p15:guide id="11" orient="horz" pos="2795" userDrawn="1">
          <p15:clr>
            <a:srgbClr val="F26B43"/>
          </p15:clr>
        </p15:guide>
        <p15:guide id="12" orient="horz" pos="3453" userDrawn="1">
          <p15:clr>
            <a:srgbClr val="F26B43"/>
          </p15:clr>
        </p15:guide>
        <p15:guide id="13" orient="horz" pos="1525" userDrawn="1">
          <p15:clr>
            <a:srgbClr val="F26B43"/>
          </p15:clr>
        </p15:guide>
        <p15:guide id="14" orient="horz" pos="867" userDrawn="1">
          <p15:clr>
            <a:srgbClr val="F26B43"/>
          </p15:clr>
        </p15:guide>
        <p15:guide id="15" orient="horz" pos="3770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CFB975-C387-C144-8363-18948093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3" y="379531"/>
            <a:ext cx="11449051" cy="9968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8996A-45E9-314E-A349-4B748FD29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376363"/>
            <a:ext cx="11449051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729FE-4392-A642-B90B-23C5403B6843}"/>
              </a:ext>
            </a:extLst>
          </p:cNvPr>
          <p:cNvSpPr txBox="1">
            <a:spLocks/>
          </p:cNvSpPr>
          <p:nvPr userDrawn="1"/>
        </p:nvSpPr>
        <p:spPr>
          <a:xfrm>
            <a:off x="405342" y="6325586"/>
            <a:ext cx="4714427" cy="18789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0" spc="-2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 of Yarra </a:t>
            </a:r>
            <a:r>
              <a:rPr lang="en-US" spc="-2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Planning Principles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66B5D95-8DA1-3402-FF74-94C019C76883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899659" y="6233548"/>
            <a:ext cx="920866" cy="33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5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  <p:sldLayoutId id="2147483913" r:id="rId16"/>
    <p:sldLayoutId id="2147483914" r:id="rId17"/>
    <p:sldLayoutId id="2147483915" r:id="rId18"/>
    <p:sldLayoutId id="2147483916" r:id="rId19"/>
    <p:sldLayoutId id="2147483917" r:id="rId20"/>
    <p:sldLayoutId id="2147483918" r:id="rId21"/>
    <p:sldLayoutId id="2147483919" r:id="rId22"/>
    <p:sldLayoutId id="2147483920" r:id="rId23"/>
  </p:sldLayoutIdLst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tabLst>
          <a:tab pos="1435100" algn="l"/>
        </a:tabLst>
        <a:defRPr sz="3200" b="1" i="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‒"/>
        <a:defRPr sz="2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24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20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‒"/>
        <a:defRPr sz="1800" kern="1200" spc="-20" baseline="0">
          <a:solidFill>
            <a:schemeClr val="bg2">
              <a:lumMod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5042" userDrawn="1">
          <p15:clr>
            <a:srgbClr val="F26B43"/>
          </p15:clr>
        </p15:guide>
        <p15:guide id="8" pos="6244" userDrawn="1">
          <p15:clr>
            <a:srgbClr val="F26B43"/>
          </p15:clr>
        </p15:guide>
        <p15:guide id="9" pos="2638" userDrawn="1">
          <p15:clr>
            <a:srgbClr val="F26B43"/>
          </p15:clr>
        </p15:guide>
        <p15:guide id="10" pos="1436" userDrawn="1">
          <p15:clr>
            <a:srgbClr val="F26B43"/>
          </p15:clr>
        </p15:guide>
        <p15:guide id="11" orient="horz" pos="2795" userDrawn="1">
          <p15:clr>
            <a:srgbClr val="F26B43"/>
          </p15:clr>
        </p15:guide>
        <p15:guide id="12" orient="horz" pos="3453" userDrawn="1">
          <p15:clr>
            <a:srgbClr val="F26B43"/>
          </p15:clr>
        </p15:guide>
        <p15:guide id="13" orient="horz" pos="1525" userDrawn="1">
          <p15:clr>
            <a:srgbClr val="F26B43"/>
          </p15:clr>
        </p15:guide>
        <p15:guide id="14" orient="horz" pos="867" userDrawn="1">
          <p15:clr>
            <a:srgbClr val="F26B43"/>
          </p15:clr>
        </p15:guide>
        <p15:guide id="15" orient="horz" pos="3770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452A05AE-A174-D344-BD6A-56E8E372A4F9}"/>
              </a:ext>
            </a:extLst>
          </p:cNvPr>
          <p:cNvSpPr txBox="1">
            <a:spLocks/>
          </p:cNvSpPr>
          <p:nvPr/>
        </p:nvSpPr>
        <p:spPr>
          <a:xfrm>
            <a:off x="6504972" y="2117853"/>
            <a:ext cx="5315553" cy="1481367"/>
          </a:xfrm>
          <a:prstGeom prst="rect">
            <a:avLst/>
          </a:prstGeom>
          <a:effectLst/>
        </p:spPr>
        <p:txBody>
          <a:bodyPr lIns="0" tIns="0" rIns="0" b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4000" b="0" dirty="0">
                <a:solidFill>
                  <a:schemeClr val="tx1">
                    <a:lumMod val="10000"/>
                  </a:schemeClr>
                </a:solidFill>
                <a:latin typeface="+mj-lt"/>
              </a:rPr>
              <a:t>Knox City Council Asset Plan </a:t>
            </a:r>
          </a:p>
          <a:p>
            <a:pPr algn="ctr"/>
            <a:r>
              <a:rPr lang="en-US" sz="4000" b="0" dirty="0">
                <a:solidFill>
                  <a:schemeClr val="tx1">
                    <a:lumMod val="10000"/>
                  </a:schemeClr>
                </a:solidFill>
                <a:latin typeface="+mj-lt"/>
              </a:rPr>
              <a:t>Community Panel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6A0490-53B2-66EE-7DBA-C565EF87CC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44" t="1920" r="26144" b="3737"/>
          <a:stretch/>
        </p:blipFill>
        <p:spPr>
          <a:xfrm>
            <a:off x="371474" y="466531"/>
            <a:ext cx="5724526" cy="58129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2DC97F-D103-D3BF-7304-93FF944D7698}"/>
              </a:ext>
            </a:extLst>
          </p:cNvPr>
          <p:cNvSpPr/>
          <p:nvPr/>
        </p:nvSpPr>
        <p:spPr>
          <a:xfrm>
            <a:off x="6504972" y="6216129"/>
            <a:ext cx="1797056" cy="4200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84110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8F6BF-CBDB-6865-AD0C-DDF413704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0A6F384D-BE01-A01F-5E6F-FB274D344CDE}"/>
              </a:ext>
            </a:extLst>
          </p:cNvPr>
          <p:cNvSpPr txBox="1">
            <a:spLocks/>
          </p:cNvSpPr>
          <p:nvPr/>
        </p:nvSpPr>
        <p:spPr>
          <a:xfrm>
            <a:off x="290126" y="468084"/>
            <a:ext cx="11449050" cy="108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5400" kern="1200" spc="-20" baseline="0">
                <a:solidFill>
                  <a:schemeClr val="bg2">
                    <a:lumMod val="10000"/>
                  </a:schemeClr>
                </a:solidFill>
                <a:latin typeface="ABC Arizona Text Unlicensed Tri" panose="02000004000200060003" pitchFamily="50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solidFill>
                  <a:schemeClr val="accent1"/>
                </a:solidFill>
                <a:latin typeface="Georgia" panose="02040502050405020303" pitchFamily="18" charset="0"/>
              </a:rPr>
              <a:t>Recruitment process overview</a:t>
            </a:r>
            <a:endParaRPr lang="en-AU" sz="4800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2457A76-6DB1-D22C-F204-D23CFA1D8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723" y="1773005"/>
            <a:ext cx="1800000" cy="180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8A40442-083E-7343-28BE-A063A5ED5726}"/>
              </a:ext>
            </a:extLst>
          </p:cNvPr>
          <p:cNvSpPr txBox="1"/>
          <p:nvPr/>
        </p:nvSpPr>
        <p:spPr>
          <a:xfrm>
            <a:off x="3250309" y="3651404"/>
            <a:ext cx="2745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Representative of the Knox community</a:t>
            </a:r>
            <a:endParaRPr lang="en-US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98C5AA-784E-5E6A-F7B5-E092D531739D}"/>
              </a:ext>
            </a:extLst>
          </p:cNvPr>
          <p:cNvSpPr txBox="1"/>
          <p:nvPr/>
        </p:nvSpPr>
        <p:spPr>
          <a:xfrm>
            <a:off x="3276475" y="4261340"/>
            <a:ext cx="2719235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Aim was to recruit a demographic mix, geographical spread and representation from underrepresented groups that broadly represents the diversity of the Knox community.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5835D4-68F3-F68E-A01F-81201D0511D8}"/>
              </a:ext>
            </a:extLst>
          </p:cNvPr>
          <p:cNvSpPr txBox="1"/>
          <p:nvPr/>
        </p:nvSpPr>
        <p:spPr>
          <a:xfrm>
            <a:off x="686382" y="3732426"/>
            <a:ext cx="2427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Public EOI</a:t>
            </a:r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A6DC6A-E827-995E-B085-D66DC9864406}"/>
              </a:ext>
            </a:extLst>
          </p:cNvPr>
          <p:cNvSpPr txBox="1"/>
          <p:nvPr/>
        </p:nvSpPr>
        <p:spPr>
          <a:xfrm>
            <a:off x="686382" y="4138103"/>
            <a:ext cx="2233825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Broad and accessible invitation to participate. </a:t>
            </a:r>
          </a:p>
          <a:p>
            <a:r>
              <a:rPr lang="en-US" sz="1400" dirty="0"/>
              <a:t>Promotion via corporate and targeted communication channels and an invitation to previous Council Plan panel members. </a:t>
            </a:r>
            <a:endParaRPr lang="en-US" sz="1400" dirty="0">
              <a:cs typeface="Arial"/>
            </a:endParaRP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135BC464-2B5B-1078-8296-EB854D68B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427" y="1725721"/>
            <a:ext cx="1800000" cy="1800000"/>
          </a:xfrm>
          <a:prstGeom prst="rect">
            <a:avLst/>
          </a:prstGeo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a16="http://schemas.microsoft.com/office/drawing/2014/main" id="{7409F408-B96F-97FA-8170-25B62751F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41" y="1725721"/>
            <a:ext cx="1800000" cy="180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3B4B789-C2CE-DCEB-059F-F562948AFC5F}"/>
              </a:ext>
            </a:extLst>
          </p:cNvPr>
          <p:cNvSpPr txBox="1"/>
          <p:nvPr/>
        </p:nvSpPr>
        <p:spPr>
          <a:xfrm>
            <a:off x="6429985" y="3626300"/>
            <a:ext cx="2427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Random selection</a:t>
            </a:r>
            <a:endParaRPr lang="en-US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CE87B0-376D-C880-5884-720615497C55}"/>
              </a:ext>
            </a:extLst>
          </p:cNvPr>
          <p:cNvSpPr txBox="1"/>
          <p:nvPr/>
        </p:nvSpPr>
        <p:spPr>
          <a:xfrm>
            <a:off x="6436442" y="3967496"/>
            <a:ext cx="255351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From the received expressions of interest Capire to undertake a de-identified random selection process to match respondents to the target criteria.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28CA4E-CDE1-B72C-0E22-2507DBE48FD9}"/>
              </a:ext>
            </a:extLst>
          </p:cNvPr>
          <p:cNvSpPr txBox="1">
            <a:spLocks/>
          </p:cNvSpPr>
          <p:nvPr/>
        </p:nvSpPr>
        <p:spPr>
          <a:xfrm>
            <a:off x="9430684" y="3604135"/>
            <a:ext cx="11449050" cy="422275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914400" rtl="0" eaLnBrk="1" latinLnBrk="0" hangingPunct="1">
              <a:lnSpc>
                <a:spcPts val="3400"/>
              </a:lnSpc>
              <a:spcBef>
                <a:spcPct val="0"/>
              </a:spcBef>
              <a:buNone/>
              <a:tabLst>
                <a:tab pos="1435100" algn="l"/>
              </a:tabLst>
              <a:defRPr sz="3200" b="1" i="0" kern="1200" spc="-20" baseline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dirty="0"/>
              <a:t>Recruitment</a:t>
            </a:r>
            <a:endParaRPr lang="en-A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4FC046-6630-A401-599D-C378CEF35058}"/>
              </a:ext>
            </a:extLst>
          </p:cNvPr>
          <p:cNvSpPr txBox="1"/>
          <p:nvPr/>
        </p:nvSpPr>
        <p:spPr>
          <a:xfrm>
            <a:off x="9356582" y="4082374"/>
            <a:ext cx="26430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We received over 80 expressions of interest and selected 25 members. </a:t>
            </a:r>
            <a:endParaRPr lang="en-US" sz="1400" dirty="0">
              <a:highlight>
                <a:srgbClr val="FFFF00"/>
              </a:highlight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CA55569-B51D-0EB3-477E-92CAD0277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0684" y="1773005"/>
            <a:ext cx="1796958" cy="180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ADA52B-4A9E-D23A-CCD0-C8C049175356}"/>
              </a:ext>
            </a:extLst>
          </p:cNvPr>
          <p:cNvSpPr txBox="1"/>
          <p:nvPr/>
        </p:nvSpPr>
        <p:spPr>
          <a:xfrm>
            <a:off x="6436442" y="5559387"/>
            <a:ext cx="5563234" cy="1084912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 dirty="0"/>
              <a:t>Selection process steps</a:t>
            </a:r>
          </a:p>
          <a:p>
            <a:r>
              <a:rPr lang="en-US" sz="1050" b="1" dirty="0">
                <a:solidFill>
                  <a:schemeClr val="accent2"/>
                </a:solidFill>
              </a:rPr>
              <a:t>First priority: </a:t>
            </a:r>
            <a:r>
              <a:rPr lang="en-US" sz="1050" dirty="0"/>
              <a:t>Representation across suburb, age and gender.</a:t>
            </a:r>
          </a:p>
          <a:p>
            <a:r>
              <a:rPr lang="en-US" sz="1050" b="1" dirty="0">
                <a:solidFill>
                  <a:schemeClr val="accent2"/>
                </a:solidFill>
              </a:rPr>
              <a:t>Second priority</a:t>
            </a:r>
            <a:r>
              <a:rPr lang="en-US" sz="1050" b="1" dirty="0"/>
              <a:t>: </a:t>
            </a:r>
            <a:r>
              <a:rPr lang="en-US" sz="1050" dirty="0"/>
              <a:t>A spread across family composition, representation from business owners alongside access and equity targets.</a:t>
            </a:r>
          </a:p>
          <a:p>
            <a:r>
              <a:rPr lang="en-US" sz="1050" b="1" dirty="0">
                <a:solidFill>
                  <a:schemeClr val="accent2"/>
                </a:solidFill>
              </a:rPr>
              <a:t>Third priority: </a:t>
            </a:r>
            <a:r>
              <a:rPr lang="en-US" sz="1050" dirty="0"/>
              <a:t>Participants with varying lengths of connection to the area and previous council involvement.</a:t>
            </a:r>
          </a:p>
        </p:txBody>
      </p:sp>
    </p:spTree>
    <p:extLst>
      <p:ext uri="{BB962C8B-B14F-4D97-AF65-F5344CB8AC3E}">
        <p14:creationId xmlns:p14="http://schemas.microsoft.com/office/powerpoint/2010/main" val="317007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A2B99-62AD-1DDD-14A3-0C064F9EA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F750920-D02F-23B8-EE19-94D4108C96A8}"/>
              </a:ext>
            </a:extLst>
          </p:cNvPr>
          <p:cNvSpPr txBox="1">
            <a:spLocks/>
          </p:cNvSpPr>
          <p:nvPr/>
        </p:nvSpPr>
        <p:spPr>
          <a:xfrm>
            <a:off x="371475" y="151657"/>
            <a:ext cx="11449050" cy="108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5400" kern="1200" spc="-20" baseline="0">
                <a:solidFill>
                  <a:schemeClr val="bg2">
                    <a:lumMod val="10000"/>
                  </a:schemeClr>
                </a:solidFill>
                <a:latin typeface="ABC Arizona Text Unlicensed Tri" panose="02000004000200060003" pitchFamily="50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  <a:latin typeface="Georgia" panose="02040502050405020303" pitchFamily="18" charset="0"/>
              </a:rPr>
              <a:t>Summary of selected participants</a:t>
            </a:r>
            <a:endParaRPr lang="en-AU" sz="3200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6E0F18-CD3C-8715-42BB-E3601542D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69423"/>
              </p:ext>
            </p:extLst>
          </p:nvPr>
        </p:nvGraphicFramePr>
        <p:xfrm>
          <a:off x="446108" y="717520"/>
          <a:ext cx="8772320" cy="5988823"/>
        </p:xfrm>
        <a:graphic>
          <a:graphicData uri="http://schemas.openxmlformats.org/drawingml/2006/table">
            <a:tbl>
              <a:tblPr/>
              <a:tblGrid>
                <a:gridCol w="1038515">
                  <a:extLst>
                    <a:ext uri="{9D8B030D-6E8A-4147-A177-3AD203B41FA5}">
                      <a16:colId xmlns:a16="http://schemas.microsoft.com/office/drawing/2014/main" val="906800728"/>
                    </a:ext>
                  </a:extLst>
                </a:gridCol>
                <a:gridCol w="3521798">
                  <a:extLst>
                    <a:ext uri="{9D8B030D-6E8A-4147-A177-3AD203B41FA5}">
                      <a16:colId xmlns:a16="http://schemas.microsoft.com/office/drawing/2014/main" val="3467672895"/>
                    </a:ext>
                  </a:extLst>
                </a:gridCol>
                <a:gridCol w="2331374">
                  <a:extLst>
                    <a:ext uri="{9D8B030D-6E8A-4147-A177-3AD203B41FA5}">
                      <a16:colId xmlns:a16="http://schemas.microsoft.com/office/drawing/2014/main" val="3342463699"/>
                    </a:ext>
                  </a:extLst>
                </a:gridCol>
                <a:gridCol w="1880633">
                  <a:extLst>
                    <a:ext uri="{9D8B030D-6E8A-4147-A177-3AD203B41FA5}">
                      <a16:colId xmlns:a16="http://schemas.microsoft.com/office/drawing/2014/main" val="1515346862"/>
                    </a:ext>
                  </a:extLst>
                </a:gridCol>
              </a:tblGrid>
              <a:tr h="273271"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Category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Criteria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Target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Panel 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689418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Gender</a:t>
                      </a:r>
                    </a:p>
                  </a:txBody>
                  <a:tcPr marL="4881" marR="4881" marT="4881" marB="35147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632275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962189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Woman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1722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Non-binary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8480522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Age group</a:t>
                      </a:r>
                    </a:p>
                  </a:txBody>
                  <a:tcPr marL="4881" marR="4881" marT="4881" marB="351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426452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 – 29 years 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06728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– 39 years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1244375"/>
                  </a:ext>
                </a:extLst>
              </a:tr>
              <a:tr h="168899">
                <a:tc rowSpan="2">
                  <a:txBody>
                    <a:bodyPr/>
                    <a:lstStyle/>
                    <a:p>
                      <a:pPr algn="ct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– 49 years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104343"/>
                  </a:ext>
                </a:extLst>
              </a:tr>
              <a:tr h="168899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 – 59 years 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534398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– 69 years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873882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 – 84 years 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807942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 years +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300" b="0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No EOIs received</a:t>
                      </a:r>
                      <a:endParaRPr lang="en-AU" sz="13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1938087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Suburb</a:t>
                      </a:r>
                    </a:p>
                  </a:txBody>
                  <a:tcPr marL="4881" marR="4881" marT="4881" marB="3514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504541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Bayswater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47531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ctr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Boronia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287538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Ferntree Gulley 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653833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Knoxfield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43738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Lysterfield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06610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Rowville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828555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Scoresby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253213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Basin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452075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Upper Ferntree Gully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626157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Wantirna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789675"/>
                  </a:ext>
                </a:extLst>
              </a:tr>
              <a:tr h="168899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881" marR="4881" marT="4881" marB="35147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Wantirna South</a:t>
                      </a:r>
                    </a:p>
                  </a:txBody>
                  <a:tcPr marL="4881" marR="4881" marT="4881" marB="35147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10903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253C151-E4AB-3268-A319-08998EC1A6BA}"/>
              </a:ext>
            </a:extLst>
          </p:cNvPr>
          <p:cNvSpPr/>
          <p:nvPr/>
        </p:nvSpPr>
        <p:spPr>
          <a:xfrm>
            <a:off x="9507503" y="4922873"/>
            <a:ext cx="2387654" cy="17834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9BA05-D4DA-7A6B-CC0B-CD74F67FFCC7}"/>
              </a:ext>
            </a:extLst>
          </p:cNvPr>
          <p:cNvSpPr txBox="1"/>
          <p:nvPr/>
        </p:nvSpPr>
        <p:spPr>
          <a:xfrm>
            <a:off x="9611833" y="5172689"/>
            <a:ext cx="22086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Key:</a:t>
            </a:r>
          </a:p>
          <a:p>
            <a:r>
              <a:rPr lang="en-US" sz="1600" dirty="0"/>
              <a:t>If the criteria is </a:t>
            </a:r>
            <a:r>
              <a:rPr lang="en-US" sz="1600" dirty="0" err="1"/>
              <a:t>coloured</a:t>
            </a:r>
            <a:r>
              <a:rPr lang="en-US" sz="1600" dirty="0"/>
              <a:t> green the target has been met  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2450966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A4823-EE3F-539A-98EC-6515FF258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6E55B9F-F520-4D85-21CE-ABE9B30B2374}"/>
              </a:ext>
            </a:extLst>
          </p:cNvPr>
          <p:cNvSpPr txBox="1">
            <a:spLocks/>
          </p:cNvSpPr>
          <p:nvPr/>
        </p:nvSpPr>
        <p:spPr>
          <a:xfrm>
            <a:off x="371475" y="151657"/>
            <a:ext cx="11449050" cy="108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5400" kern="1200" spc="-20" baseline="0">
                <a:solidFill>
                  <a:schemeClr val="bg2">
                    <a:lumMod val="10000"/>
                  </a:schemeClr>
                </a:solidFill>
                <a:latin typeface="ABC Arizona Text Unlicensed Tri" panose="02000004000200060003" pitchFamily="50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 spc="-20" baseline="0">
                <a:solidFill>
                  <a:schemeClr val="bg2">
                    <a:lumMod val="10000"/>
                  </a:schemeClr>
                </a:solidFill>
                <a:latin typeface="Museo Sans 300" panose="02000000000000000000" pitchFamily="50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accent1"/>
                </a:solidFill>
                <a:latin typeface="Georgia" panose="02040502050405020303" pitchFamily="18" charset="0"/>
              </a:rPr>
              <a:t>Panel Composition</a:t>
            </a:r>
            <a:endParaRPr lang="en-AU" sz="4000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5479A5-7011-FC84-1793-019F3578BC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828238"/>
              </p:ext>
            </p:extLst>
          </p:nvPr>
        </p:nvGraphicFramePr>
        <p:xfrm>
          <a:off x="506165" y="869389"/>
          <a:ext cx="8864078" cy="5536051"/>
        </p:xfrm>
        <a:graphic>
          <a:graphicData uri="http://schemas.openxmlformats.org/drawingml/2006/table">
            <a:tbl>
              <a:tblPr/>
              <a:tblGrid>
                <a:gridCol w="1982511">
                  <a:extLst>
                    <a:ext uri="{9D8B030D-6E8A-4147-A177-3AD203B41FA5}">
                      <a16:colId xmlns:a16="http://schemas.microsoft.com/office/drawing/2014/main" val="2819488033"/>
                    </a:ext>
                  </a:extLst>
                </a:gridCol>
                <a:gridCol w="3902697">
                  <a:extLst>
                    <a:ext uri="{9D8B030D-6E8A-4147-A177-3AD203B41FA5}">
                      <a16:colId xmlns:a16="http://schemas.microsoft.com/office/drawing/2014/main" val="1905121184"/>
                    </a:ext>
                  </a:extLst>
                </a:gridCol>
                <a:gridCol w="1131217">
                  <a:extLst>
                    <a:ext uri="{9D8B030D-6E8A-4147-A177-3AD203B41FA5}">
                      <a16:colId xmlns:a16="http://schemas.microsoft.com/office/drawing/2014/main" val="3048962060"/>
                    </a:ext>
                  </a:extLst>
                </a:gridCol>
                <a:gridCol w="1847653">
                  <a:extLst>
                    <a:ext uri="{9D8B030D-6E8A-4147-A177-3AD203B41FA5}">
                      <a16:colId xmlns:a16="http://schemas.microsoft.com/office/drawing/2014/main" val="276864381"/>
                    </a:ext>
                  </a:extLst>
                </a:gridCol>
              </a:tblGrid>
              <a:tr h="225885"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Category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Criteria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Target</a:t>
                      </a:r>
                    </a:p>
                  </a:txBody>
                  <a:tcPr marL="4881" marR="4881" marT="4881" marB="35147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Panel  </a:t>
                      </a:r>
                    </a:p>
                  </a:txBody>
                  <a:tcPr marL="4881" marR="4881" marT="4881" marB="35147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019551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Language spoken at home</a:t>
                      </a:r>
                    </a:p>
                  </a:txBody>
                  <a:tcPr marL="5512" marR="5512" marT="5512" marB="39688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057989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English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53606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Languages other than English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305268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Council involvement</a:t>
                      </a: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981193"/>
                  </a:ext>
                </a:extLst>
              </a:tr>
              <a:tr h="257339">
                <a:tc>
                  <a:txBody>
                    <a:bodyPr/>
                    <a:lstStyle/>
                    <a:p>
                      <a:pPr algn="l" fontAlgn="b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 have participated in a Council consultation previously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669724"/>
                  </a:ext>
                </a:extLst>
              </a:tr>
              <a:tr h="371101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 have not participated in a Council consultation previously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879431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Not sure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742116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Family composition</a:t>
                      </a: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722848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Couple with children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660198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Couple without children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692866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One parent family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385229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Lone person household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221893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Group household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014592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Business Ownership</a:t>
                      </a: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830564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 own a business in Knox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2524208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 do not  own a business in Knox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212078"/>
                  </a:ext>
                </a:extLst>
              </a:tr>
              <a:tr h="23079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 Length of Connection to Knox</a:t>
                      </a: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12" marR="5512" marT="5512" marB="3968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204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 have been connected to Knox for less than 2 years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952461"/>
                  </a:ext>
                </a:extLst>
              </a:tr>
              <a:tr h="334903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 have been connected to Knox for 3 - 9 years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337565"/>
                  </a:ext>
                </a:extLst>
              </a:tr>
              <a:tr h="172692">
                <a:tc>
                  <a:txBody>
                    <a:bodyPr/>
                    <a:lstStyle/>
                    <a:p>
                      <a:pPr algn="l" fontAlgn="b"/>
                      <a:endParaRPr lang="en-AU" sz="13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 have been connected to Knox for 10  or more years 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5512" marR="5512" marT="5512" marB="39688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5512" marR="5512" marT="5512" marB="39688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219321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30CDD3-AA7A-5925-644C-26FC767963BC}"/>
              </a:ext>
            </a:extLst>
          </p:cNvPr>
          <p:cNvSpPr/>
          <p:nvPr/>
        </p:nvSpPr>
        <p:spPr>
          <a:xfrm>
            <a:off x="9507503" y="4922873"/>
            <a:ext cx="2387654" cy="178346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E3E41D-413C-A4AC-A419-4F2DFF660E7F}"/>
              </a:ext>
            </a:extLst>
          </p:cNvPr>
          <p:cNvSpPr txBox="1"/>
          <p:nvPr/>
        </p:nvSpPr>
        <p:spPr>
          <a:xfrm>
            <a:off x="9611833" y="5172689"/>
            <a:ext cx="22086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Key:</a:t>
            </a:r>
          </a:p>
          <a:p>
            <a:r>
              <a:rPr lang="en-US" sz="1600" dirty="0"/>
              <a:t>If the criteria is </a:t>
            </a:r>
            <a:r>
              <a:rPr lang="en-US" sz="1600" dirty="0" err="1"/>
              <a:t>coloured</a:t>
            </a:r>
            <a:r>
              <a:rPr lang="en-US" sz="1600" dirty="0"/>
              <a:t> green the target has been met  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800065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20214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, dividers and final slide">
  <a:themeElements>
    <a:clrScheme name="Capire Brand">
      <a:dk1>
        <a:srgbClr val="000000"/>
      </a:dk1>
      <a:lt1>
        <a:srgbClr val="FFFFFF"/>
      </a:lt1>
      <a:dk2>
        <a:srgbClr val="39474F"/>
      </a:dk2>
      <a:lt2>
        <a:srgbClr val="E4DCD2"/>
      </a:lt2>
      <a:accent1>
        <a:srgbClr val="FDB917"/>
      </a:accent1>
      <a:accent2>
        <a:srgbClr val="899358"/>
      </a:accent2>
      <a:accent3>
        <a:srgbClr val="004364"/>
      </a:accent3>
      <a:accent4>
        <a:srgbClr val="F15C4E"/>
      </a:accent4>
      <a:accent5>
        <a:srgbClr val="ACBA91"/>
      </a:accent5>
      <a:accent6>
        <a:srgbClr val="466F92"/>
      </a:accent6>
      <a:hlink>
        <a:srgbClr val="B081B1"/>
      </a:hlink>
      <a:folHlink>
        <a:srgbClr val="9E4061"/>
      </a:folHlink>
    </a:clrScheme>
    <a:fontScheme name="Capire fonts_M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D432D66-DD8B-4E66-99E3-EA15A912C86A}" vid="{C590B909-2704-45DA-98D1-27A01B366558}"/>
    </a:ext>
  </a:extLst>
</a:theme>
</file>

<file path=ppt/theme/theme2.xml><?xml version="1.0" encoding="utf-8"?>
<a:theme xmlns:a="http://schemas.openxmlformats.org/drawingml/2006/main" name="White background">
  <a:themeElements>
    <a:clrScheme name="Custom 3">
      <a:dk1>
        <a:srgbClr val="000000"/>
      </a:dk1>
      <a:lt1>
        <a:srgbClr val="FFFFFF"/>
      </a:lt1>
      <a:dk2>
        <a:srgbClr val="39474F"/>
      </a:dk2>
      <a:lt2>
        <a:srgbClr val="E4DCD2"/>
      </a:lt2>
      <a:accent1>
        <a:srgbClr val="FDB917"/>
      </a:accent1>
      <a:accent2>
        <a:srgbClr val="899358"/>
      </a:accent2>
      <a:accent3>
        <a:srgbClr val="004364"/>
      </a:accent3>
      <a:accent4>
        <a:srgbClr val="F15C4E"/>
      </a:accent4>
      <a:accent5>
        <a:srgbClr val="ACBA91"/>
      </a:accent5>
      <a:accent6>
        <a:srgbClr val="466F92"/>
      </a:accent6>
      <a:hlink>
        <a:srgbClr val="B081B1"/>
      </a:hlink>
      <a:folHlink>
        <a:srgbClr val="9E4061"/>
      </a:folHlink>
    </a:clrScheme>
    <a:fontScheme name="Capire fonts">
      <a:majorFont>
        <a:latin typeface="ABC Arizona Text"/>
        <a:ea typeface=""/>
        <a:cs typeface=""/>
      </a:majorFont>
      <a:minorFont>
        <a:latin typeface="Museo Sans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D432D66-DD8B-4E66-99E3-EA15A912C86A}" vid="{B0AE1391-DD28-4E85-AEDD-67A8BB22C83F}"/>
    </a:ext>
  </a:extLst>
</a:theme>
</file>

<file path=ppt/theme/theme3.xml><?xml version="1.0" encoding="utf-8"?>
<a:theme xmlns:a="http://schemas.openxmlformats.org/drawingml/2006/main" name="1_White background">
  <a:themeElements>
    <a:clrScheme name="Custom 3">
      <a:dk1>
        <a:srgbClr val="000000"/>
      </a:dk1>
      <a:lt1>
        <a:srgbClr val="FFFFFF"/>
      </a:lt1>
      <a:dk2>
        <a:srgbClr val="39474F"/>
      </a:dk2>
      <a:lt2>
        <a:srgbClr val="E4DCD2"/>
      </a:lt2>
      <a:accent1>
        <a:srgbClr val="FDB917"/>
      </a:accent1>
      <a:accent2>
        <a:srgbClr val="899358"/>
      </a:accent2>
      <a:accent3>
        <a:srgbClr val="004364"/>
      </a:accent3>
      <a:accent4>
        <a:srgbClr val="F15C4E"/>
      </a:accent4>
      <a:accent5>
        <a:srgbClr val="ACBA91"/>
      </a:accent5>
      <a:accent6>
        <a:srgbClr val="466F92"/>
      </a:accent6>
      <a:hlink>
        <a:srgbClr val="B081B1"/>
      </a:hlink>
      <a:folHlink>
        <a:srgbClr val="9E4061"/>
      </a:folHlink>
    </a:clrScheme>
    <a:fontScheme name="Capire fonts">
      <a:majorFont>
        <a:latin typeface="ABC Arizona Text"/>
        <a:ea typeface=""/>
        <a:cs typeface=""/>
      </a:majorFont>
      <a:minorFont>
        <a:latin typeface="Museo Sans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D432D66-DD8B-4E66-99E3-EA15A912C86A}" vid="{4E9D8304-7DEF-4FC3-8AF3-B0353459321F}"/>
    </a:ext>
  </a:extLst>
</a:theme>
</file>

<file path=ppt/theme/theme4.xml><?xml version="1.0" encoding="utf-8"?>
<a:theme xmlns:a="http://schemas.openxmlformats.org/drawingml/2006/main" name="2_White background">
  <a:themeElements>
    <a:clrScheme name="Custom 3">
      <a:dk1>
        <a:srgbClr val="000000"/>
      </a:dk1>
      <a:lt1>
        <a:srgbClr val="FFFFFF"/>
      </a:lt1>
      <a:dk2>
        <a:srgbClr val="39474F"/>
      </a:dk2>
      <a:lt2>
        <a:srgbClr val="E4DCD2"/>
      </a:lt2>
      <a:accent1>
        <a:srgbClr val="FDB917"/>
      </a:accent1>
      <a:accent2>
        <a:srgbClr val="899358"/>
      </a:accent2>
      <a:accent3>
        <a:srgbClr val="004364"/>
      </a:accent3>
      <a:accent4>
        <a:srgbClr val="F15C4E"/>
      </a:accent4>
      <a:accent5>
        <a:srgbClr val="ACBA91"/>
      </a:accent5>
      <a:accent6>
        <a:srgbClr val="466F92"/>
      </a:accent6>
      <a:hlink>
        <a:srgbClr val="B081B1"/>
      </a:hlink>
      <a:folHlink>
        <a:srgbClr val="9E4061"/>
      </a:folHlink>
    </a:clrScheme>
    <a:fontScheme name="Capire fonts">
      <a:majorFont>
        <a:latin typeface="ABC Arizona Text"/>
        <a:ea typeface=""/>
        <a:cs typeface=""/>
      </a:majorFont>
      <a:minorFont>
        <a:latin typeface="Museo Sans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D432D66-DD8B-4E66-99E3-EA15A912C86A}" vid="{BA1E03E9-642B-4A99-8D6A-480558CACB4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659991-be6d-4517-a4ee-6e16c3c5e68e">
      <Terms xmlns="http://schemas.microsoft.com/office/infopath/2007/PartnerControls"/>
    </lcf76f155ced4ddcb4097134ff3c332f>
    <TaxCatchAll xmlns="51b72b45-3b36-4674-a59e-7dd3eec65c8b" xsi:nil="true"/>
    <Documentstatus xmlns="61659991-be6d-4517-a4ee-6e16c3c5e68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588E664401E54CADC027DD0B598C74" ma:contentTypeVersion="17" ma:contentTypeDescription="Create a new document." ma:contentTypeScope="" ma:versionID="e936b8de9535902239a5924844769e19">
  <xsd:schema xmlns:xsd="http://www.w3.org/2001/XMLSchema" xmlns:xs="http://www.w3.org/2001/XMLSchema" xmlns:p="http://schemas.microsoft.com/office/2006/metadata/properties" xmlns:ns2="61659991-be6d-4517-a4ee-6e16c3c5e68e" xmlns:ns3="51b72b45-3b36-4674-a59e-7dd3eec65c8b" targetNamespace="http://schemas.microsoft.com/office/2006/metadata/properties" ma:root="true" ma:fieldsID="04c861a3fdb7282c499cbe8e8ba1254f" ns2:_="" ns3:_="">
    <xsd:import namespace="61659991-be6d-4517-a4ee-6e16c3c5e68e"/>
    <xsd:import namespace="51b72b45-3b36-4674-a59e-7dd3eec65c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Document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659991-be6d-4517-a4ee-6e16c3c5e6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54a3e627-a41f-44cd-9d86-47f2c7011d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status" ma:index="23" nillable="true" ma:displayName="Document status" ma:description="Where is this document at?" ma:format="Dropdown" ma:internalName="Documentstatus">
      <xsd:simpleType>
        <xsd:union memberTypes="dms:Text">
          <xsd:simpleType>
            <xsd:restriction base="dms:Choice">
              <xsd:enumeration value="Draft"/>
              <xsd:enumeration value="For internal review"/>
              <xsd:enumeration value="For client review"/>
              <xsd:enumeration value="Final document - approved"/>
              <xsd:enumeration value="Live"/>
              <xsd:enumeration value="Superseded"/>
              <xsd:enumeration value="Non-Capire document"/>
            </xsd:restriction>
          </xsd:simpleType>
        </xsd:un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72b45-3b36-4674-a59e-7dd3eec65c8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7245457-5ee4-4e93-9bc1-c8ef2019cd39}" ma:internalName="TaxCatchAll" ma:showField="CatchAllData" ma:web="51b72b45-3b36-4674-a59e-7dd3eec65c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AF866D-F8DD-4AAD-A5A1-50DB78CBAF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20B454-4A36-4AA5-84AA-BD9FAB10EBBF}">
  <ds:schemaRefs>
    <ds:schemaRef ds:uri="51b72b45-3b36-4674-a59e-7dd3eec65c8b"/>
    <ds:schemaRef ds:uri="61659991-be6d-4517-a4ee-6e16c3c5e68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2D92EAF-4C7F-4FA6-B50D-CDF8B85688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659991-be6d-4517-a4ee-6e16c3c5e68e"/>
    <ds:schemaRef ds:uri="51b72b45-3b36-4674-a59e-7dd3eec65c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Capire Presentation Template_Arial+Georgia_Oct22</Template>
  <TotalTime>74</TotalTime>
  <Words>422</Words>
  <Application>Microsoft Office PowerPoint</Application>
  <PresentationFormat>Widescreen</PresentationFormat>
  <Paragraphs>144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 Narrow</vt:lpstr>
      <vt:lpstr>Arial</vt:lpstr>
      <vt:lpstr>Calibri</vt:lpstr>
      <vt:lpstr>Georgia</vt:lpstr>
      <vt:lpstr>Museo Sans 300</vt:lpstr>
      <vt:lpstr>Cover, dividers and final slide</vt:lpstr>
      <vt:lpstr>White background</vt:lpstr>
      <vt:lpstr>1_White background</vt:lpstr>
      <vt:lpstr>2_White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Mollie Rashleigh</dc:creator>
  <cp:lastModifiedBy>Mollie Rashleigh</cp:lastModifiedBy>
  <cp:revision>2</cp:revision>
  <dcterms:created xsi:type="dcterms:W3CDTF">2023-11-19T22:38:51Z</dcterms:created>
  <dcterms:modified xsi:type="dcterms:W3CDTF">2025-04-09T03:24:42Z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0x010100DA588E664401E54CADC027DD0B598C74</vt:lpwstr>
  </property>
  <property fmtid="{D5CDD505-2E9C-101B-9397-08002B2CF9AE}" pid="3" name="MediaServiceImageTags">
    <vt:lpwstr/>
  </property>
</Properties>
</file>